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13716000" cx="24384000"/>
  <p:notesSz cx="6858000" cy="9144000"/>
  <p:embeddedFontLst>
    <p:embeddedFont>
      <p:font typeface="Helvetica Neue"/>
      <p:regular r:id="rId26"/>
      <p:bold r:id="rId27"/>
      <p:italic r:id="rId28"/>
      <p:boldItalic r:id="rId29"/>
    </p:embeddedFont>
    <p:embeddedFont>
      <p:font typeface="Arial Black"/>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14">
          <p15:clr>
            <a:srgbClr val="A4A3A4"/>
          </p15:clr>
        </p15:guide>
        <p15:guide id="2" pos="4822">
          <p15:clr>
            <a:srgbClr val="A4A3A4"/>
          </p15:clr>
        </p15:guide>
        <p15:guide id="3" pos="8859">
          <p15:clr>
            <a:srgbClr val="A4A3A4"/>
          </p15:clr>
        </p15:guide>
        <p15:guide id="4" pos="5503">
          <p15:clr>
            <a:srgbClr val="A4A3A4"/>
          </p15:clr>
        </p15:guide>
        <p15:guide id="5" pos="11445">
          <p15:clr>
            <a:srgbClr val="A4A3A4"/>
          </p15:clr>
        </p15:guide>
        <p15:guide id="6" pos="14938">
          <p15:clr>
            <a:srgbClr val="A4A3A4"/>
          </p15:clr>
        </p15:guide>
        <p15:guide id="7" orient="horz" pos="1871">
          <p15:clr>
            <a:srgbClr val="A4A3A4"/>
          </p15:clr>
        </p15:guide>
        <p15:guide id="8" orient="horz" pos="6860">
          <p15:clr>
            <a:srgbClr val="A4A3A4"/>
          </p15:clr>
        </p15:guide>
        <p15:guide id="9" pos="8134">
          <p15:clr>
            <a:srgbClr val="A4A3A4"/>
          </p15:clr>
        </p15:guide>
      </p15:sldGuideLst>
    </p:ext>
    <p:ext uri="http://customooxmlschemas.google.com/">
      <go:slidesCustomData xmlns:go="http://customooxmlschemas.google.com/" r:id="rId31" roundtripDataSignature="AMtx7mjj14f3Du/GFnAPsGmItcZhDa7Z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14"/>
        <p:guide pos="4822"/>
        <p:guide pos="8859"/>
        <p:guide pos="5503"/>
        <p:guide pos="11445"/>
        <p:guide pos="14938"/>
        <p:guide pos="1871" orient="horz"/>
        <p:guide pos="6860" orient="horz"/>
        <p:guide pos="813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HelveticaNeue-regular.fntdata"/><Relationship Id="rId25" Type="http://schemas.openxmlformats.org/officeDocument/2006/relationships/slide" Target="slides/slide19.xml"/><Relationship Id="rId28" Type="http://schemas.openxmlformats.org/officeDocument/2006/relationships/font" Target="fonts/HelveticaNeue-italic.fntdata"/><Relationship Id="rId27" Type="http://schemas.openxmlformats.org/officeDocument/2006/relationships/font" Target="fonts/HelveticaNeue-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HelveticaNeue-boldItalic.fntdata"/><Relationship Id="rId7" Type="http://schemas.openxmlformats.org/officeDocument/2006/relationships/slide" Target="slides/slide1.xml"/><Relationship Id="rId8" Type="http://schemas.openxmlformats.org/officeDocument/2006/relationships/slide" Target="slides/slide2.xml"/><Relationship Id="rId31" Type="http://customschemas.google.com/relationships/presentationmetadata" Target="metadata"/><Relationship Id="rId30" Type="http://schemas.openxmlformats.org/officeDocument/2006/relationships/font" Target="fonts/ArialBlack-regular.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1pPr>
            <a:lvl2pPr indent="-228600" lvl="1" marL="914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2pPr>
            <a:lvl3pPr indent="-228600" lvl="2" marL="1371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3pPr>
            <a:lvl4pPr indent="-228600" lvl="3" marL="1828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4pPr>
            <a:lvl5pPr indent="-228600" lvl="4" marL="22860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5pPr>
            <a:lvl6pPr indent="-228600" lvl="5" marL="2743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6pPr>
            <a:lvl7pPr indent="-228600" lvl="6" marL="3200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7pPr>
            <a:lvl8pPr indent="-228600" lvl="7" marL="3657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8pPr>
            <a:lvl9pPr indent="-228600" lvl="8" marL="4114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90" name="Google Shape;90;p6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d52ad0366c_0_17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endParaRPr/>
          </a:p>
        </p:txBody>
      </p:sp>
      <p:sp>
        <p:nvSpPr>
          <p:cNvPr id="167" name="Google Shape;167;gd52ad0366c_0_17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d52ad0366c_0_17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r>
              <a:rPr b="1" i="1" lang="en-GB" sz="1000" u="sng">
                <a:solidFill>
                  <a:schemeClr val="dk1"/>
                </a:solidFill>
                <a:highlight>
                  <a:srgbClr val="FFFFFF"/>
                </a:highlight>
                <a:latin typeface="Arial"/>
                <a:ea typeface="Arial"/>
                <a:cs typeface="Arial"/>
                <a:sym typeface="Arial"/>
              </a:rPr>
              <a:t>An acronym</a:t>
            </a:r>
            <a:r>
              <a:rPr i="1" lang="en-GB" sz="1000">
                <a:solidFill>
                  <a:schemeClr val="dk1"/>
                </a:solidFill>
                <a:highlight>
                  <a:srgbClr val="FFFFFF"/>
                </a:highlight>
                <a:latin typeface="Arial"/>
                <a:ea typeface="Arial"/>
                <a:cs typeface="Arial"/>
                <a:sym typeface="Arial"/>
              </a:rPr>
              <a:t> is a new word created from the initial letters of a long name or phrase, for example, NATO (North Atlantic Treaty Organization).  </a:t>
            </a:r>
            <a:endParaRPr sz="1000"/>
          </a:p>
        </p:txBody>
      </p:sp>
      <p:sp>
        <p:nvSpPr>
          <p:cNvPr id="176" name="Google Shape;176;gd52ad0366c_0_17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d52ad0366c_0_8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endParaRPr/>
          </a:p>
        </p:txBody>
      </p:sp>
      <p:sp>
        <p:nvSpPr>
          <p:cNvPr id="185" name="Google Shape;185;gd52ad0366c_0_8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d52ad0366c_0_19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sz="1100"/>
              <a:t>technical English differs based on the field you are looking to and this is an important thing to keep in mind if you want to start learning technical English.</a:t>
            </a:r>
            <a:endParaRPr sz="1100"/>
          </a:p>
          <a:p>
            <a:pPr indent="0" lvl="0" marL="0" rtl="0" algn="l">
              <a:lnSpc>
                <a:spcPct val="117999"/>
              </a:lnSpc>
              <a:spcBef>
                <a:spcPts val="0"/>
              </a:spcBef>
              <a:spcAft>
                <a:spcPts val="0"/>
              </a:spcAft>
              <a:buSzPts val="1400"/>
              <a:buNone/>
            </a:pPr>
            <a:r>
              <a:t/>
            </a:r>
            <a:endParaRPr sz="1100"/>
          </a:p>
          <a:p>
            <a:pPr indent="0" lvl="0" marL="0" rtl="0" algn="l">
              <a:lnSpc>
                <a:spcPct val="117999"/>
              </a:lnSpc>
              <a:spcBef>
                <a:spcPts val="0"/>
              </a:spcBef>
              <a:spcAft>
                <a:spcPts val="0"/>
              </a:spcAft>
              <a:buSzPts val="1400"/>
              <a:buNone/>
            </a:pPr>
            <a:r>
              <a:rPr lang="en-GB" sz="1100"/>
              <a:t>For example, engineers may find they need the ability to give detailed instructions or explain a process. On the other hand, scientists may find they need to use sentences with passive voice in order to convey certain information. Each career has unique language challenges, but technical English offers solutions for each business setting. What is crucial is that you need to know why you want to learn technical English and tailor your learning process to your goals accordingly.</a:t>
            </a:r>
            <a:endParaRPr sz="1100"/>
          </a:p>
        </p:txBody>
      </p:sp>
      <p:sp>
        <p:nvSpPr>
          <p:cNvPr id="194" name="Google Shape;194;gd52ad0366c_0_19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d52ad0366c_0_5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sz="1100"/>
          </a:p>
        </p:txBody>
      </p:sp>
      <p:sp>
        <p:nvSpPr>
          <p:cNvPr id="209" name="Google Shape;209;gd52ad0366c_0_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d52ad0366c_0_2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sz="1100"/>
          </a:p>
        </p:txBody>
      </p:sp>
      <p:sp>
        <p:nvSpPr>
          <p:cNvPr id="218" name="Google Shape;218;gd52ad0366c_0_2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6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227" name="Google Shape;227;p6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d52ad0366c_0_22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236" name="Google Shape;236;gd52ad0366c_0_2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6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245" name="Google Shape;245;p6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260" name="Google Shape;260;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96" name="Google Shape;9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6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01" name="Google Shape;101;p6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d52ad0366c_0_7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Abbreviation are shortened forms of words or lengthy phrases.</a:t>
            </a:r>
            <a:endParaRPr/>
          </a:p>
        </p:txBody>
      </p:sp>
      <p:sp>
        <p:nvSpPr>
          <p:cNvPr id="113" name="Google Shape;113;gd52ad0366c_0_7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d52ad0366c_0_12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endParaRPr/>
          </a:p>
        </p:txBody>
      </p:sp>
      <p:sp>
        <p:nvSpPr>
          <p:cNvPr id="122" name="Google Shape;122;gd52ad0366c_0_1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d52ad0366c_0_1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endParaRPr/>
          </a:p>
        </p:txBody>
      </p:sp>
      <p:sp>
        <p:nvSpPr>
          <p:cNvPr id="131" name="Google Shape;131;gd52ad0366c_0_1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d52ad0366c_0_14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endParaRPr/>
          </a:p>
        </p:txBody>
      </p:sp>
      <p:sp>
        <p:nvSpPr>
          <p:cNvPr id="140" name="Google Shape;140;gd52ad0366c_0_14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d52ad0366c_0_15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endParaRPr/>
          </a:p>
        </p:txBody>
      </p:sp>
      <p:sp>
        <p:nvSpPr>
          <p:cNvPr id="149" name="Google Shape;149;gd52ad0366c_0_1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d52ad0366c_0_16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a:t> </a:t>
            </a:r>
            <a:endParaRPr/>
          </a:p>
        </p:txBody>
      </p:sp>
      <p:sp>
        <p:nvSpPr>
          <p:cNvPr id="158" name="Google Shape;158;gd52ad0366c_0_16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5.png"/><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 zaļš logo">
  <p:cSld name="balts fons + zaļš logo">
    <p:spTree>
      <p:nvGrpSpPr>
        <p:cNvPr id="6" name="Shape 6"/>
        <p:cNvGrpSpPr/>
        <p:nvPr/>
      </p:nvGrpSpPr>
      <p:grpSpPr>
        <a:xfrm>
          <a:off x="0" y="0"/>
          <a:ext cx="0" cy="0"/>
          <a:chOff x="0" y="0"/>
          <a:chExt cx="0" cy="0"/>
        </a:xfrm>
      </p:grpSpPr>
      <p:pic>
        <p:nvPicPr>
          <p:cNvPr id="7" name="Google Shape;7;p48"/>
          <p:cNvPicPr preferRelativeResize="0"/>
          <p:nvPr/>
        </p:nvPicPr>
        <p:blipFill rotWithShape="1">
          <a:blip r:embed="rId2">
            <a:alphaModFix/>
          </a:blip>
          <a:srcRect b="0" l="0" r="0" t="0"/>
          <a:stretch/>
        </p:blipFill>
        <p:spPr>
          <a:xfrm>
            <a:off x="21254372" y="1167672"/>
            <a:ext cx="2413000" cy="4699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rkans labā malā + logo">
  <p:cSld name="sarkans labā malā + logo">
    <p:spTree>
      <p:nvGrpSpPr>
        <p:cNvPr id="40" name="Shape 40"/>
        <p:cNvGrpSpPr/>
        <p:nvPr/>
      </p:nvGrpSpPr>
      <p:grpSpPr>
        <a:xfrm>
          <a:off x="0" y="0"/>
          <a:ext cx="0" cy="0"/>
          <a:chOff x="0" y="0"/>
          <a:chExt cx="0" cy="0"/>
        </a:xfrm>
      </p:grpSpPr>
      <p:sp>
        <p:nvSpPr>
          <p:cNvPr id="41" name="Google Shape;41;p43"/>
          <p:cNvSpPr/>
          <p:nvPr/>
        </p:nvSpPr>
        <p:spPr>
          <a:xfrm>
            <a:off x="12282000" y="0"/>
            <a:ext cx="12102000" cy="13716000"/>
          </a:xfrm>
          <a:prstGeom prst="rect">
            <a:avLst/>
          </a:prstGeom>
          <a:solidFill>
            <a:schemeClr val="dk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42" name="Google Shape;42;p43"/>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llā_fons ar bumbām, logo">
  <p:cSld name="lillā_fons ar bumbām, logo">
    <p:spTree>
      <p:nvGrpSpPr>
        <p:cNvPr id="43" name="Shape 43"/>
        <p:cNvGrpSpPr/>
        <p:nvPr/>
      </p:nvGrpSpPr>
      <p:grpSpPr>
        <a:xfrm>
          <a:off x="0" y="0"/>
          <a:ext cx="0" cy="0"/>
          <a:chOff x="0" y="0"/>
          <a:chExt cx="0" cy="0"/>
        </a:xfrm>
      </p:grpSpPr>
      <p:sp>
        <p:nvSpPr>
          <p:cNvPr id="44" name="Google Shape;44;p44"/>
          <p:cNvSpPr/>
          <p:nvPr/>
        </p:nvSpPr>
        <p:spPr>
          <a:xfrm>
            <a:off x="0" y="0"/>
            <a:ext cx="243840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45" name="Google Shape;45;p44"/>
          <p:cNvSpPr/>
          <p:nvPr/>
        </p:nvSpPr>
        <p:spPr>
          <a:xfrm>
            <a:off x="-2970000" y="10746000"/>
            <a:ext cx="5940000" cy="5940000"/>
          </a:xfrm>
          <a:prstGeom prst="ellipse">
            <a:avLst/>
          </a:prstGeom>
          <a:solidFill>
            <a:srgbClr val="56377E"/>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46" name="Google Shape;46;p44"/>
          <p:cNvSpPr/>
          <p:nvPr/>
        </p:nvSpPr>
        <p:spPr>
          <a:xfrm>
            <a:off x="20366563" y="-4017437"/>
            <a:ext cx="8034874" cy="8034874"/>
          </a:xfrm>
          <a:prstGeom prst="ellipse">
            <a:avLst/>
          </a:prstGeom>
          <a:solidFill>
            <a:srgbClr val="56377E"/>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47" name="Google Shape;47;p44"/>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 lillā logo">
  <p:cSld name="balts fons + lillā logo">
    <p:spTree>
      <p:nvGrpSpPr>
        <p:cNvPr id="48" name="Shape 48"/>
        <p:cNvGrpSpPr/>
        <p:nvPr/>
      </p:nvGrpSpPr>
      <p:grpSpPr>
        <a:xfrm>
          <a:off x="0" y="0"/>
          <a:ext cx="0" cy="0"/>
          <a:chOff x="0" y="0"/>
          <a:chExt cx="0" cy="0"/>
        </a:xfrm>
      </p:grpSpPr>
      <p:pic>
        <p:nvPicPr>
          <p:cNvPr id="49" name="Google Shape;49;p49"/>
          <p:cNvPicPr preferRelativeResize="0"/>
          <p:nvPr/>
        </p:nvPicPr>
        <p:blipFill rotWithShape="1">
          <a:blip r:embed="rId2">
            <a:alphaModFix/>
          </a:blip>
          <a:srcRect b="0" l="0" r="0" t="0"/>
          <a:stretch/>
        </p:blipFill>
        <p:spPr>
          <a:xfrm>
            <a:off x="21251084" y="1152864"/>
            <a:ext cx="2413000" cy="4699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ils + sarkans">
  <p:cSld name="zils + sarkans">
    <p:spTree>
      <p:nvGrpSpPr>
        <p:cNvPr id="50" name="Shape 50"/>
        <p:cNvGrpSpPr/>
        <p:nvPr/>
      </p:nvGrpSpPr>
      <p:grpSpPr>
        <a:xfrm>
          <a:off x="0" y="0"/>
          <a:ext cx="0" cy="0"/>
          <a:chOff x="0" y="0"/>
          <a:chExt cx="0" cy="0"/>
        </a:xfrm>
      </p:grpSpPr>
      <p:sp>
        <p:nvSpPr>
          <p:cNvPr id="51" name="Google Shape;51;p50"/>
          <p:cNvSpPr/>
          <p:nvPr/>
        </p:nvSpPr>
        <p:spPr>
          <a:xfrm>
            <a:off x="0" y="0"/>
            <a:ext cx="12193201" cy="13716000"/>
          </a:xfrm>
          <a:prstGeom prst="rect">
            <a:avLst/>
          </a:prstGeom>
          <a:solidFill>
            <a:schemeClr val="dk2"/>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52" name="Google Shape;52;p50"/>
          <p:cNvSpPr/>
          <p:nvPr/>
        </p:nvSpPr>
        <p:spPr>
          <a:xfrm>
            <a:off x="12192000" y="0"/>
            <a:ext cx="12193201" cy="13716000"/>
          </a:xfrm>
          <a:prstGeom prst="rect">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llā + sarkans">
  <p:cSld name="lillā + sarkans">
    <p:spTree>
      <p:nvGrpSpPr>
        <p:cNvPr id="53" name="Shape 53"/>
        <p:cNvGrpSpPr/>
        <p:nvPr/>
      </p:nvGrpSpPr>
      <p:grpSpPr>
        <a:xfrm>
          <a:off x="0" y="0"/>
          <a:ext cx="0" cy="0"/>
          <a:chOff x="0" y="0"/>
          <a:chExt cx="0" cy="0"/>
        </a:xfrm>
      </p:grpSpPr>
      <p:sp>
        <p:nvSpPr>
          <p:cNvPr id="54" name="Google Shape;54;p51"/>
          <p:cNvSpPr/>
          <p:nvPr/>
        </p:nvSpPr>
        <p:spPr>
          <a:xfrm>
            <a:off x="0" y="0"/>
            <a:ext cx="121932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55" name="Google Shape;55;p51"/>
          <p:cNvSpPr/>
          <p:nvPr/>
        </p:nvSpPr>
        <p:spPr>
          <a:xfrm>
            <a:off x="12192000" y="0"/>
            <a:ext cx="12193201" cy="13716000"/>
          </a:xfrm>
          <a:prstGeom prst="rect">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rkans + lillā">
  <p:cSld name="sarkans + lillā">
    <p:spTree>
      <p:nvGrpSpPr>
        <p:cNvPr id="56" name="Shape 56"/>
        <p:cNvGrpSpPr/>
        <p:nvPr/>
      </p:nvGrpSpPr>
      <p:grpSpPr>
        <a:xfrm>
          <a:off x="0" y="0"/>
          <a:ext cx="0" cy="0"/>
          <a:chOff x="0" y="0"/>
          <a:chExt cx="0" cy="0"/>
        </a:xfrm>
      </p:grpSpPr>
      <p:sp>
        <p:nvSpPr>
          <p:cNvPr id="57" name="Google Shape;57;p52"/>
          <p:cNvSpPr/>
          <p:nvPr/>
        </p:nvSpPr>
        <p:spPr>
          <a:xfrm>
            <a:off x="0" y="0"/>
            <a:ext cx="12193201" cy="13716000"/>
          </a:xfrm>
          <a:prstGeom prst="rect">
            <a:avLst/>
          </a:prstGeom>
          <a:solidFill>
            <a:schemeClr val="dk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58" name="Google Shape;58;p52"/>
          <p:cNvSpPr/>
          <p:nvPr/>
        </p:nvSpPr>
        <p:spPr>
          <a:xfrm>
            <a:off x="12192000" y="0"/>
            <a:ext cx="121932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ils + lillā">
  <p:cSld name="zils + lillā">
    <p:spTree>
      <p:nvGrpSpPr>
        <p:cNvPr id="59" name="Shape 59"/>
        <p:cNvGrpSpPr/>
        <p:nvPr/>
      </p:nvGrpSpPr>
      <p:grpSpPr>
        <a:xfrm>
          <a:off x="0" y="0"/>
          <a:ext cx="0" cy="0"/>
          <a:chOff x="0" y="0"/>
          <a:chExt cx="0" cy="0"/>
        </a:xfrm>
      </p:grpSpPr>
      <p:sp>
        <p:nvSpPr>
          <p:cNvPr id="60" name="Google Shape;60;p53"/>
          <p:cNvSpPr/>
          <p:nvPr/>
        </p:nvSpPr>
        <p:spPr>
          <a:xfrm>
            <a:off x="0" y="0"/>
            <a:ext cx="12193201" cy="13716000"/>
          </a:xfrm>
          <a:prstGeom prst="rect">
            <a:avLst/>
          </a:prstGeom>
          <a:solidFill>
            <a:schemeClr val="dk2"/>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61" name="Google Shape;61;p53"/>
          <p:cNvSpPr/>
          <p:nvPr/>
        </p:nvSpPr>
        <p:spPr>
          <a:xfrm>
            <a:off x="12192000" y="0"/>
            <a:ext cx="121932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igu tituls zaļš">
  <p:cSld name="beigu tituls zaļš">
    <p:spTree>
      <p:nvGrpSpPr>
        <p:cNvPr id="62" name="Shape 62"/>
        <p:cNvGrpSpPr/>
        <p:nvPr/>
      </p:nvGrpSpPr>
      <p:grpSpPr>
        <a:xfrm>
          <a:off x="0" y="0"/>
          <a:ext cx="0" cy="0"/>
          <a:chOff x="0" y="0"/>
          <a:chExt cx="0" cy="0"/>
        </a:xfrm>
      </p:grpSpPr>
      <p:sp>
        <p:nvSpPr>
          <p:cNvPr id="63" name="Google Shape;63;p55"/>
          <p:cNvSpPr/>
          <p:nvPr/>
        </p:nvSpPr>
        <p:spPr>
          <a:xfrm>
            <a:off x="0" y="0"/>
            <a:ext cx="24384001" cy="10404000"/>
          </a:xfrm>
          <a:prstGeom prst="rect">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64" name="Google Shape;64;p55"/>
          <p:cNvPicPr preferRelativeResize="0"/>
          <p:nvPr/>
        </p:nvPicPr>
        <p:blipFill rotWithShape="1">
          <a:blip r:embed="rId2">
            <a:alphaModFix/>
          </a:blip>
          <a:srcRect b="0" l="0" r="0" t="0"/>
          <a:stretch/>
        </p:blipFill>
        <p:spPr>
          <a:xfrm>
            <a:off x="3060700" y="7559675"/>
            <a:ext cx="2489200" cy="2311400"/>
          </a:xfrm>
          <a:prstGeom prst="rect">
            <a:avLst/>
          </a:prstGeom>
          <a:noFill/>
          <a:ln>
            <a:noFill/>
          </a:ln>
        </p:spPr>
      </p:pic>
      <p:sp>
        <p:nvSpPr>
          <p:cNvPr id="65" name="Google Shape;65;p55"/>
          <p:cNvSpPr txBox="1"/>
          <p:nvPr/>
        </p:nvSpPr>
        <p:spPr>
          <a:xfrm>
            <a:off x="3696960" y="7024902"/>
            <a:ext cx="1216680"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Piedāvā</a:t>
            </a:r>
            <a:endParaRPr b="0" i="0" sz="1400" u="none" cap="none" strike="noStrike">
              <a:solidFill>
                <a:srgbClr val="000000"/>
              </a:solidFill>
              <a:latin typeface="Arial"/>
              <a:ea typeface="Arial"/>
              <a:cs typeface="Arial"/>
              <a:sym typeface="Arial"/>
            </a:endParaRPr>
          </a:p>
        </p:txBody>
      </p:sp>
      <p:sp>
        <p:nvSpPr>
          <p:cNvPr id="66" name="Google Shape;66;p55"/>
          <p:cNvSpPr txBox="1"/>
          <p:nvPr/>
        </p:nvSpPr>
        <p:spPr>
          <a:xfrm>
            <a:off x="11711963" y="7024902"/>
            <a:ext cx="940963"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Īsteno</a:t>
            </a:r>
            <a:endParaRPr b="0" i="0" sz="1400" u="none" cap="none" strike="noStrike">
              <a:solidFill>
                <a:srgbClr val="000000"/>
              </a:solidFill>
              <a:latin typeface="Arial"/>
              <a:ea typeface="Arial"/>
              <a:cs typeface="Arial"/>
              <a:sym typeface="Arial"/>
            </a:endParaRPr>
          </a:p>
        </p:txBody>
      </p:sp>
      <p:sp>
        <p:nvSpPr>
          <p:cNvPr id="67" name="Google Shape;67;p55"/>
          <p:cNvSpPr txBox="1"/>
          <p:nvPr/>
        </p:nvSpPr>
        <p:spPr>
          <a:xfrm>
            <a:off x="18587234" y="7024902"/>
            <a:ext cx="1728038"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Seko mums</a:t>
            </a:r>
            <a:endParaRPr b="0" i="0" sz="1400" u="none" cap="none" strike="noStrike">
              <a:solidFill>
                <a:srgbClr val="000000"/>
              </a:solidFill>
              <a:latin typeface="Arial"/>
              <a:ea typeface="Arial"/>
              <a:cs typeface="Arial"/>
              <a:sym typeface="Arial"/>
            </a:endParaRPr>
          </a:p>
        </p:txBody>
      </p:sp>
      <p:pic>
        <p:nvPicPr>
          <p:cNvPr id="68" name="Google Shape;68;p55"/>
          <p:cNvPicPr preferRelativeResize="0"/>
          <p:nvPr/>
        </p:nvPicPr>
        <p:blipFill rotWithShape="1">
          <a:blip r:embed="rId3">
            <a:alphaModFix/>
          </a:blip>
          <a:srcRect b="0" l="0" r="0" t="0"/>
          <a:stretch/>
        </p:blipFill>
        <p:spPr>
          <a:xfrm>
            <a:off x="10858500" y="8283575"/>
            <a:ext cx="2667000" cy="863600"/>
          </a:xfrm>
          <a:prstGeom prst="rect">
            <a:avLst/>
          </a:prstGeom>
          <a:noFill/>
          <a:ln>
            <a:noFill/>
          </a:ln>
        </p:spPr>
      </p:pic>
      <p:pic>
        <p:nvPicPr>
          <p:cNvPr id="69" name="Google Shape;69;p55"/>
          <p:cNvPicPr preferRelativeResize="0"/>
          <p:nvPr/>
        </p:nvPicPr>
        <p:blipFill rotWithShape="1">
          <a:blip r:embed="rId4">
            <a:alphaModFix/>
          </a:blip>
          <a:srcRect b="0" l="0" r="0" t="0"/>
          <a:stretch/>
        </p:blipFill>
        <p:spPr>
          <a:xfrm>
            <a:off x="17952641" y="8226152"/>
            <a:ext cx="3314700" cy="6477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igu tituls zils">
  <p:cSld name="beigu tituls zils">
    <p:spTree>
      <p:nvGrpSpPr>
        <p:cNvPr id="70" name="Shape 70"/>
        <p:cNvGrpSpPr/>
        <p:nvPr/>
      </p:nvGrpSpPr>
      <p:grpSpPr>
        <a:xfrm>
          <a:off x="0" y="0"/>
          <a:ext cx="0" cy="0"/>
          <a:chOff x="0" y="0"/>
          <a:chExt cx="0" cy="0"/>
        </a:xfrm>
      </p:grpSpPr>
      <p:sp>
        <p:nvSpPr>
          <p:cNvPr id="71" name="Google Shape;71;p56"/>
          <p:cNvSpPr/>
          <p:nvPr/>
        </p:nvSpPr>
        <p:spPr>
          <a:xfrm>
            <a:off x="0" y="0"/>
            <a:ext cx="24384001" cy="10404000"/>
          </a:xfrm>
          <a:prstGeom prst="rect">
            <a:avLst/>
          </a:prstGeom>
          <a:solidFill>
            <a:srgbClr val="195480"/>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72" name="Google Shape;72;p56"/>
          <p:cNvPicPr preferRelativeResize="0"/>
          <p:nvPr/>
        </p:nvPicPr>
        <p:blipFill rotWithShape="1">
          <a:blip r:embed="rId2">
            <a:alphaModFix/>
          </a:blip>
          <a:srcRect b="0" l="0" r="0" t="0"/>
          <a:stretch/>
        </p:blipFill>
        <p:spPr>
          <a:xfrm>
            <a:off x="3060700" y="7559675"/>
            <a:ext cx="2489200" cy="2311400"/>
          </a:xfrm>
          <a:prstGeom prst="rect">
            <a:avLst/>
          </a:prstGeom>
          <a:noFill/>
          <a:ln>
            <a:noFill/>
          </a:ln>
        </p:spPr>
      </p:pic>
      <p:sp>
        <p:nvSpPr>
          <p:cNvPr id="73" name="Google Shape;73;p56"/>
          <p:cNvSpPr txBox="1"/>
          <p:nvPr/>
        </p:nvSpPr>
        <p:spPr>
          <a:xfrm>
            <a:off x="3696960" y="7024902"/>
            <a:ext cx="1216680"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Piedāvā</a:t>
            </a:r>
            <a:endParaRPr b="0" i="0" sz="1400" u="none" cap="none" strike="noStrike">
              <a:solidFill>
                <a:srgbClr val="000000"/>
              </a:solidFill>
              <a:latin typeface="Arial"/>
              <a:ea typeface="Arial"/>
              <a:cs typeface="Arial"/>
              <a:sym typeface="Arial"/>
            </a:endParaRPr>
          </a:p>
        </p:txBody>
      </p:sp>
      <p:sp>
        <p:nvSpPr>
          <p:cNvPr id="74" name="Google Shape;74;p56"/>
          <p:cNvSpPr txBox="1"/>
          <p:nvPr/>
        </p:nvSpPr>
        <p:spPr>
          <a:xfrm>
            <a:off x="11711963" y="7024902"/>
            <a:ext cx="940963"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Īsteno</a:t>
            </a:r>
            <a:endParaRPr b="0" i="0" sz="1400" u="none" cap="none" strike="noStrike">
              <a:solidFill>
                <a:srgbClr val="000000"/>
              </a:solidFill>
              <a:latin typeface="Arial"/>
              <a:ea typeface="Arial"/>
              <a:cs typeface="Arial"/>
              <a:sym typeface="Arial"/>
            </a:endParaRPr>
          </a:p>
        </p:txBody>
      </p:sp>
      <p:sp>
        <p:nvSpPr>
          <p:cNvPr id="75" name="Google Shape;75;p56"/>
          <p:cNvSpPr txBox="1"/>
          <p:nvPr/>
        </p:nvSpPr>
        <p:spPr>
          <a:xfrm>
            <a:off x="18587234" y="7024902"/>
            <a:ext cx="1728038"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Seko mums</a:t>
            </a:r>
            <a:endParaRPr b="0" i="0" sz="1400" u="none" cap="none" strike="noStrike">
              <a:solidFill>
                <a:srgbClr val="000000"/>
              </a:solidFill>
              <a:latin typeface="Arial"/>
              <a:ea typeface="Arial"/>
              <a:cs typeface="Arial"/>
              <a:sym typeface="Arial"/>
            </a:endParaRPr>
          </a:p>
        </p:txBody>
      </p:sp>
      <p:pic>
        <p:nvPicPr>
          <p:cNvPr id="76" name="Google Shape;76;p56"/>
          <p:cNvPicPr preferRelativeResize="0"/>
          <p:nvPr/>
        </p:nvPicPr>
        <p:blipFill rotWithShape="1">
          <a:blip r:embed="rId3">
            <a:alphaModFix/>
          </a:blip>
          <a:srcRect b="0" l="0" r="0" t="0"/>
          <a:stretch/>
        </p:blipFill>
        <p:spPr>
          <a:xfrm>
            <a:off x="10858500" y="8283575"/>
            <a:ext cx="2667000" cy="863600"/>
          </a:xfrm>
          <a:prstGeom prst="rect">
            <a:avLst/>
          </a:prstGeom>
          <a:noFill/>
          <a:ln>
            <a:noFill/>
          </a:ln>
        </p:spPr>
      </p:pic>
      <p:pic>
        <p:nvPicPr>
          <p:cNvPr id="77" name="Google Shape;77;p56"/>
          <p:cNvPicPr preferRelativeResize="0"/>
          <p:nvPr/>
        </p:nvPicPr>
        <p:blipFill rotWithShape="1">
          <a:blip r:embed="rId4">
            <a:alphaModFix/>
          </a:blip>
          <a:srcRect b="0" l="0" r="0" t="0"/>
          <a:stretch/>
        </p:blipFill>
        <p:spPr>
          <a:xfrm>
            <a:off x="17952641" y="8226152"/>
            <a:ext cx="3314700" cy="6477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uls_fons sarkans">
  <p:cSld name="Tituls_fons sarkans">
    <p:spTree>
      <p:nvGrpSpPr>
        <p:cNvPr id="84" name="Shape 84"/>
        <p:cNvGrpSpPr/>
        <p:nvPr/>
      </p:nvGrpSpPr>
      <p:grpSpPr>
        <a:xfrm>
          <a:off x="0" y="0"/>
          <a:ext cx="0" cy="0"/>
          <a:chOff x="0" y="0"/>
          <a:chExt cx="0" cy="0"/>
        </a:xfrm>
      </p:grpSpPr>
      <p:pic>
        <p:nvPicPr>
          <p:cNvPr descr="Image" id="85" name="Google Shape;85;p22"/>
          <p:cNvPicPr preferRelativeResize="0"/>
          <p:nvPr/>
        </p:nvPicPr>
        <p:blipFill rotWithShape="1">
          <a:blip r:embed="rId2">
            <a:alphaModFix/>
          </a:blip>
          <a:srcRect b="0" l="0" r="0" t="0"/>
          <a:stretch/>
        </p:blipFill>
        <p:spPr>
          <a:xfrm>
            <a:off x="8545036" y="11281723"/>
            <a:ext cx="7293929" cy="1685012"/>
          </a:xfrm>
          <a:prstGeom prst="rect">
            <a:avLst/>
          </a:prstGeom>
          <a:noFill/>
          <a:ln>
            <a:noFill/>
          </a:ln>
        </p:spPr>
      </p:pic>
      <p:sp>
        <p:nvSpPr>
          <p:cNvPr id="86" name="Google Shape;86;p22"/>
          <p:cNvSpPr txBox="1"/>
          <p:nvPr>
            <p:ph type="title"/>
          </p:nvPr>
        </p:nvSpPr>
        <p:spPr>
          <a:xfrm>
            <a:off x="4320000" y="2304000"/>
            <a:ext cx="18000000" cy="265112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2"/>
          <p:cNvSpPr txBox="1"/>
          <p:nvPr/>
        </p:nvSpPr>
        <p:spPr>
          <a:xfrm>
            <a:off x="4342067" y="5921897"/>
            <a:ext cx="18000000" cy="936104"/>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4800"/>
              <a:buFont typeface="Arial Black"/>
              <a:buNone/>
            </a:pPr>
            <a:r>
              <a:t/>
            </a:r>
            <a:endParaRPr b="1" i="0" sz="4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Custom Layout">
  <p:cSld name="12_Custom Layout">
    <p:spTree>
      <p:nvGrpSpPr>
        <p:cNvPr id="8" name="Shape 8"/>
        <p:cNvGrpSpPr/>
        <p:nvPr/>
      </p:nvGrpSpPr>
      <p:grpSpPr>
        <a:xfrm>
          <a:off x="0" y="0"/>
          <a:ext cx="0" cy="0"/>
          <a:chOff x="0" y="0"/>
          <a:chExt cx="0" cy="0"/>
        </a:xfrm>
      </p:grpSpPr>
      <p:sp>
        <p:nvSpPr>
          <p:cNvPr id="9" name="Google Shape;9;p40"/>
          <p:cNvSpPr/>
          <p:nvPr/>
        </p:nvSpPr>
        <p:spPr>
          <a:xfrm>
            <a:off x="5125200" y="5961600"/>
            <a:ext cx="2181600" cy="2181600"/>
          </a:xfrm>
          <a:prstGeom prst="ellipse">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0" name="Google Shape;10;p40"/>
          <p:cNvSpPr/>
          <p:nvPr/>
        </p:nvSpPr>
        <p:spPr>
          <a:xfrm>
            <a:off x="8113200" y="5961600"/>
            <a:ext cx="2181600" cy="2181600"/>
          </a:xfrm>
          <a:prstGeom prst="ellipse">
            <a:avLst/>
          </a:prstGeom>
          <a:solidFill>
            <a:srgbClr val="BA2028"/>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1" name="Google Shape;11;p40"/>
          <p:cNvSpPr/>
          <p:nvPr/>
        </p:nvSpPr>
        <p:spPr>
          <a:xfrm>
            <a:off x="11101200" y="5961600"/>
            <a:ext cx="2181600" cy="2181600"/>
          </a:xfrm>
          <a:prstGeom prst="ellipse">
            <a:avLst/>
          </a:prstGeom>
          <a:solidFill>
            <a:srgbClr val="059B8C"/>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2" name="Google Shape;12;p40"/>
          <p:cNvSpPr/>
          <p:nvPr/>
        </p:nvSpPr>
        <p:spPr>
          <a:xfrm>
            <a:off x="14089200" y="5961600"/>
            <a:ext cx="2181600" cy="2181600"/>
          </a:xfrm>
          <a:prstGeom prst="ellipse">
            <a:avLst/>
          </a:prstGeom>
          <a:solidFill>
            <a:srgbClr val="531D56"/>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3" name="Google Shape;13;p40"/>
          <p:cNvSpPr/>
          <p:nvPr/>
        </p:nvSpPr>
        <p:spPr>
          <a:xfrm>
            <a:off x="17077200" y="5961600"/>
            <a:ext cx="2181600" cy="2181600"/>
          </a:xfrm>
          <a:prstGeom prst="ellipse">
            <a:avLst/>
          </a:prstGeom>
          <a:solidFill>
            <a:srgbClr val="1394D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ar zaļām bumbām, logo">
  <p:cSld name="Balts fons ar zaļām bumbām, logo">
    <p:spTree>
      <p:nvGrpSpPr>
        <p:cNvPr id="14" name="Shape 14"/>
        <p:cNvGrpSpPr/>
        <p:nvPr/>
      </p:nvGrpSpPr>
      <p:grpSpPr>
        <a:xfrm>
          <a:off x="0" y="0"/>
          <a:ext cx="0" cy="0"/>
          <a:chOff x="0" y="0"/>
          <a:chExt cx="0" cy="0"/>
        </a:xfrm>
      </p:grpSpPr>
      <p:sp>
        <p:nvSpPr>
          <p:cNvPr id="15" name="Google Shape;15;p46"/>
          <p:cNvSpPr/>
          <p:nvPr/>
        </p:nvSpPr>
        <p:spPr>
          <a:xfrm>
            <a:off x="-2970000" y="10746000"/>
            <a:ext cx="5940000" cy="5940000"/>
          </a:xfrm>
          <a:prstGeom prst="ellipse">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6" name="Google Shape;16;p46"/>
          <p:cNvSpPr/>
          <p:nvPr/>
        </p:nvSpPr>
        <p:spPr>
          <a:xfrm>
            <a:off x="20366563" y="-4017437"/>
            <a:ext cx="8034874" cy="8034874"/>
          </a:xfrm>
          <a:prstGeom prst="ellipse">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17" name="Google Shape;17;p46"/>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ar sarkanām bumbām, logo">
  <p:cSld name="Balts fons  ar sarkanām bumbām, logo">
    <p:spTree>
      <p:nvGrpSpPr>
        <p:cNvPr id="18" name="Shape 18"/>
        <p:cNvGrpSpPr/>
        <p:nvPr/>
      </p:nvGrpSpPr>
      <p:grpSpPr>
        <a:xfrm>
          <a:off x="0" y="0"/>
          <a:ext cx="0" cy="0"/>
          <a:chOff x="0" y="0"/>
          <a:chExt cx="0" cy="0"/>
        </a:xfrm>
      </p:grpSpPr>
      <p:sp>
        <p:nvSpPr>
          <p:cNvPr id="19" name="Google Shape;19;p68"/>
          <p:cNvSpPr/>
          <p:nvPr/>
        </p:nvSpPr>
        <p:spPr>
          <a:xfrm>
            <a:off x="-2970000" y="10746000"/>
            <a:ext cx="5940000" cy="5940000"/>
          </a:xfrm>
          <a:prstGeom prst="ellipse">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0" name="Google Shape;20;p68"/>
          <p:cNvSpPr/>
          <p:nvPr/>
        </p:nvSpPr>
        <p:spPr>
          <a:xfrm>
            <a:off x="20366563" y="-4017437"/>
            <a:ext cx="8034874" cy="8034874"/>
          </a:xfrm>
          <a:prstGeom prst="ellipse">
            <a:avLst/>
          </a:prstGeom>
          <a:solidFill>
            <a:schemeClr val="dk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21" name="Google Shape;21;p68"/>
          <p:cNvPicPr preferRelativeResize="0"/>
          <p:nvPr/>
        </p:nvPicPr>
        <p:blipFill rotWithShape="1">
          <a:blip r:embed="rId2">
            <a:alphaModFix/>
          </a:blip>
          <a:srcRect b="0" l="0" r="0" t="0"/>
          <a:stretch/>
        </p:blipFill>
        <p:spPr>
          <a:xfrm>
            <a:off x="21283200" y="1152000"/>
            <a:ext cx="2413000" cy="4699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ar lillā bumbām, logo">
  <p:cSld name="Balts fons ar lillā bumbām, logo">
    <p:spTree>
      <p:nvGrpSpPr>
        <p:cNvPr id="22" name="Shape 22"/>
        <p:cNvGrpSpPr/>
        <p:nvPr/>
      </p:nvGrpSpPr>
      <p:grpSpPr>
        <a:xfrm>
          <a:off x="0" y="0"/>
          <a:ext cx="0" cy="0"/>
          <a:chOff x="0" y="0"/>
          <a:chExt cx="0" cy="0"/>
        </a:xfrm>
      </p:grpSpPr>
      <p:sp>
        <p:nvSpPr>
          <p:cNvPr id="23" name="Google Shape;23;p45"/>
          <p:cNvSpPr/>
          <p:nvPr/>
        </p:nvSpPr>
        <p:spPr>
          <a:xfrm>
            <a:off x="-2970000" y="10746000"/>
            <a:ext cx="5940000" cy="5940000"/>
          </a:xfrm>
          <a:prstGeom prst="ellipse">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4" name="Google Shape;24;p45"/>
          <p:cNvSpPr/>
          <p:nvPr/>
        </p:nvSpPr>
        <p:spPr>
          <a:xfrm>
            <a:off x="20366563" y="-4017437"/>
            <a:ext cx="8034874" cy="8034874"/>
          </a:xfrm>
          <a:prstGeom prst="ellipse">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25" name="Google Shape;25;p45"/>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igu tituls sarkans">
  <p:cSld name="beigu tituls sarkans">
    <p:spTree>
      <p:nvGrpSpPr>
        <p:cNvPr id="26" name="Shape 26"/>
        <p:cNvGrpSpPr/>
        <p:nvPr/>
      </p:nvGrpSpPr>
      <p:grpSpPr>
        <a:xfrm>
          <a:off x="0" y="0"/>
          <a:ext cx="0" cy="0"/>
          <a:chOff x="0" y="0"/>
          <a:chExt cx="0" cy="0"/>
        </a:xfrm>
      </p:grpSpPr>
      <p:sp>
        <p:nvSpPr>
          <p:cNvPr id="27" name="Google Shape;27;p39"/>
          <p:cNvSpPr/>
          <p:nvPr/>
        </p:nvSpPr>
        <p:spPr>
          <a:xfrm>
            <a:off x="0" y="0"/>
            <a:ext cx="24384001" cy="10404000"/>
          </a:xfrm>
          <a:prstGeom prst="rect">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28" name="Google Shape;28;p39"/>
          <p:cNvPicPr preferRelativeResize="0"/>
          <p:nvPr/>
        </p:nvPicPr>
        <p:blipFill rotWithShape="1">
          <a:blip r:embed="rId2">
            <a:alphaModFix/>
          </a:blip>
          <a:srcRect b="0" l="0" r="0" t="0"/>
          <a:stretch/>
        </p:blipFill>
        <p:spPr>
          <a:xfrm>
            <a:off x="3060700" y="7559675"/>
            <a:ext cx="2489200" cy="2311400"/>
          </a:xfrm>
          <a:prstGeom prst="rect">
            <a:avLst/>
          </a:prstGeom>
          <a:noFill/>
          <a:ln>
            <a:noFill/>
          </a:ln>
        </p:spPr>
      </p:pic>
      <p:sp>
        <p:nvSpPr>
          <p:cNvPr id="29" name="Google Shape;29;p39"/>
          <p:cNvSpPr txBox="1"/>
          <p:nvPr/>
        </p:nvSpPr>
        <p:spPr>
          <a:xfrm>
            <a:off x="3696960" y="7024902"/>
            <a:ext cx="1216680"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Piedāvā</a:t>
            </a:r>
            <a:endParaRPr b="0" i="0" sz="1400" u="none" cap="none" strike="noStrike">
              <a:solidFill>
                <a:srgbClr val="000000"/>
              </a:solidFill>
              <a:latin typeface="Arial"/>
              <a:ea typeface="Arial"/>
              <a:cs typeface="Arial"/>
              <a:sym typeface="Arial"/>
            </a:endParaRPr>
          </a:p>
        </p:txBody>
      </p:sp>
      <p:sp>
        <p:nvSpPr>
          <p:cNvPr id="30" name="Google Shape;30;p39"/>
          <p:cNvSpPr txBox="1"/>
          <p:nvPr/>
        </p:nvSpPr>
        <p:spPr>
          <a:xfrm>
            <a:off x="11711963" y="7024902"/>
            <a:ext cx="940963"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Īsteno</a:t>
            </a:r>
            <a:endParaRPr b="0" i="0" sz="1400" u="none" cap="none" strike="noStrike">
              <a:solidFill>
                <a:srgbClr val="000000"/>
              </a:solidFill>
              <a:latin typeface="Arial"/>
              <a:ea typeface="Arial"/>
              <a:cs typeface="Arial"/>
              <a:sym typeface="Arial"/>
            </a:endParaRPr>
          </a:p>
        </p:txBody>
      </p:sp>
      <p:sp>
        <p:nvSpPr>
          <p:cNvPr id="31" name="Google Shape;31;p39"/>
          <p:cNvSpPr txBox="1"/>
          <p:nvPr/>
        </p:nvSpPr>
        <p:spPr>
          <a:xfrm>
            <a:off x="18587234" y="7024902"/>
            <a:ext cx="1728038"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Seko mums</a:t>
            </a:r>
            <a:endParaRPr b="0" i="0" sz="1400" u="none" cap="none" strike="noStrike">
              <a:solidFill>
                <a:srgbClr val="000000"/>
              </a:solidFill>
              <a:latin typeface="Arial"/>
              <a:ea typeface="Arial"/>
              <a:cs typeface="Arial"/>
              <a:sym typeface="Arial"/>
            </a:endParaRPr>
          </a:p>
        </p:txBody>
      </p:sp>
      <p:pic>
        <p:nvPicPr>
          <p:cNvPr id="32" name="Google Shape;32;p39"/>
          <p:cNvPicPr preferRelativeResize="0"/>
          <p:nvPr/>
        </p:nvPicPr>
        <p:blipFill rotWithShape="1">
          <a:blip r:embed="rId3">
            <a:alphaModFix/>
          </a:blip>
          <a:srcRect b="0" l="0" r="0" t="0"/>
          <a:stretch/>
        </p:blipFill>
        <p:spPr>
          <a:xfrm>
            <a:off x="10858500" y="8283575"/>
            <a:ext cx="2667000" cy="863600"/>
          </a:xfrm>
          <a:prstGeom prst="rect">
            <a:avLst/>
          </a:prstGeom>
          <a:noFill/>
          <a:ln>
            <a:noFill/>
          </a:ln>
        </p:spPr>
      </p:pic>
      <p:pic>
        <p:nvPicPr>
          <p:cNvPr id="33" name="Google Shape;33;p39"/>
          <p:cNvPicPr preferRelativeResize="0"/>
          <p:nvPr/>
        </p:nvPicPr>
        <p:blipFill rotWithShape="1">
          <a:blip r:embed="rId4">
            <a:alphaModFix/>
          </a:blip>
          <a:srcRect b="0" l="0" r="0" t="0"/>
          <a:stretch/>
        </p:blipFill>
        <p:spPr>
          <a:xfrm>
            <a:off x="17952641" y="8226152"/>
            <a:ext cx="3314700" cy="6477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 sarkans logo">
  <p:cSld name="balts fons + sarkans logo">
    <p:spTree>
      <p:nvGrpSpPr>
        <p:cNvPr id="34" name="Shape 34"/>
        <p:cNvGrpSpPr/>
        <p:nvPr/>
      </p:nvGrpSpPr>
      <p:grpSpPr>
        <a:xfrm>
          <a:off x="0" y="0"/>
          <a:ext cx="0" cy="0"/>
          <a:chOff x="0" y="0"/>
          <a:chExt cx="0" cy="0"/>
        </a:xfrm>
      </p:grpSpPr>
      <p:pic>
        <p:nvPicPr>
          <p:cNvPr descr="Image" id="35" name="Google Shape;35;p47"/>
          <p:cNvPicPr preferRelativeResize="0"/>
          <p:nvPr/>
        </p:nvPicPr>
        <p:blipFill rotWithShape="1">
          <a:blip r:embed="rId2">
            <a:alphaModFix/>
          </a:blip>
          <a:srcRect b="0" l="0" r="0" t="0"/>
          <a:stretch/>
        </p:blipFill>
        <p:spPr>
          <a:xfrm>
            <a:off x="21254372" y="1167672"/>
            <a:ext cx="2416836" cy="47222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ļš labā malā">
  <p:cSld name="zaļš labā malā">
    <p:spTree>
      <p:nvGrpSpPr>
        <p:cNvPr id="36" name="Shape 36"/>
        <p:cNvGrpSpPr/>
        <p:nvPr/>
      </p:nvGrpSpPr>
      <p:grpSpPr>
        <a:xfrm>
          <a:off x="0" y="0"/>
          <a:ext cx="0" cy="0"/>
          <a:chOff x="0" y="0"/>
          <a:chExt cx="0" cy="0"/>
        </a:xfrm>
      </p:grpSpPr>
      <p:sp>
        <p:nvSpPr>
          <p:cNvPr id="37" name="Google Shape;37;p41"/>
          <p:cNvSpPr/>
          <p:nvPr/>
        </p:nvSpPr>
        <p:spPr>
          <a:xfrm>
            <a:off x="12844800" y="0"/>
            <a:ext cx="11539200" cy="13716000"/>
          </a:xfrm>
          <a:prstGeom prst="rect">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llā labā malā">
  <p:cSld name="lillā labā malā">
    <p:spTree>
      <p:nvGrpSpPr>
        <p:cNvPr id="38" name="Shape 38"/>
        <p:cNvGrpSpPr/>
        <p:nvPr/>
      </p:nvGrpSpPr>
      <p:grpSpPr>
        <a:xfrm>
          <a:off x="0" y="0"/>
          <a:ext cx="0" cy="0"/>
          <a:chOff x="0" y="0"/>
          <a:chExt cx="0" cy="0"/>
        </a:xfrm>
      </p:grpSpPr>
      <p:sp>
        <p:nvSpPr>
          <p:cNvPr id="39" name="Google Shape;39;p42"/>
          <p:cNvSpPr/>
          <p:nvPr/>
        </p:nvSpPr>
        <p:spPr>
          <a:xfrm>
            <a:off x="12844800" y="0"/>
            <a:ext cx="11539200"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1.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1.png"/><Relationship Id="rId3" Type="http://schemas.openxmlformats.org/officeDocument/2006/relationships/slideLayout" Target="../slideLayouts/slideLayout19.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21"/>
          <p:cNvSpPr/>
          <p:nvPr/>
        </p:nvSpPr>
        <p:spPr>
          <a:xfrm>
            <a:off x="1051" y="0"/>
            <a:ext cx="24497552" cy="10404000"/>
          </a:xfrm>
          <a:prstGeom prst="rect">
            <a:avLst/>
          </a:prstGeom>
          <a:solidFill>
            <a:srgbClr val="F15A5D"/>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9000"/>
              <a:buFont typeface="Helvetica Neue"/>
              <a:buNone/>
            </a:pPr>
            <a:r>
              <a:t/>
            </a:r>
            <a:endParaRPr b="0" i="0" sz="9000" u="none" cap="none" strike="noStrike">
              <a:solidFill>
                <a:srgbClr val="FFFFFF"/>
              </a:solidFill>
              <a:latin typeface="Arial"/>
              <a:ea typeface="Arial"/>
              <a:cs typeface="Arial"/>
              <a:sym typeface="Arial"/>
            </a:endParaRPr>
          </a:p>
        </p:txBody>
      </p:sp>
      <p:sp>
        <p:nvSpPr>
          <p:cNvPr id="80" name="Google Shape;80;p21"/>
          <p:cNvSpPr/>
          <p:nvPr/>
        </p:nvSpPr>
        <p:spPr>
          <a:xfrm>
            <a:off x="0" y="2304000"/>
            <a:ext cx="3454351" cy="1614300"/>
          </a:xfrm>
          <a:prstGeom prst="rect">
            <a:avLst/>
          </a:prstGeom>
          <a:solidFill>
            <a:srgbClr val="FFFFFF"/>
          </a:solidFill>
          <a:ln>
            <a:noFill/>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9000"/>
              <a:buFont typeface="Helvetica Neue"/>
              <a:buNone/>
            </a:pPr>
            <a:r>
              <a:t/>
            </a:r>
            <a:endParaRPr b="0" i="0" sz="9000" u="none" cap="none" strike="noStrike">
              <a:solidFill>
                <a:srgbClr val="FFFFFF"/>
              </a:solidFill>
              <a:latin typeface="Arial"/>
              <a:ea typeface="Arial"/>
              <a:cs typeface="Arial"/>
              <a:sym typeface="Arial"/>
            </a:endParaRPr>
          </a:p>
        </p:txBody>
      </p:sp>
      <p:pic>
        <p:nvPicPr>
          <p:cNvPr descr="Image" id="81" name="Google Shape;81;p21"/>
          <p:cNvPicPr preferRelativeResize="0"/>
          <p:nvPr/>
        </p:nvPicPr>
        <p:blipFill rotWithShape="1">
          <a:blip r:embed="rId1">
            <a:alphaModFix/>
          </a:blip>
          <a:srcRect b="0" l="0" r="0" t="0"/>
          <a:stretch/>
        </p:blipFill>
        <p:spPr>
          <a:xfrm>
            <a:off x="8532000" y="11281723"/>
            <a:ext cx="7293929" cy="1685012"/>
          </a:xfrm>
          <a:prstGeom prst="rect">
            <a:avLst/>
          </a:prstGeom>
          <a:noFill/>
          <a:ln>
            <a:noFill/>
          </a:ln>
        </p:spPr>
      </p:pic>
      <p:pic>
        <p:nvPicPr>
          <p:cNvPr descr="Image" id="82" name="Google Shape;82;p21"/>
          <p:cNvPicPr preferRelativeResize="0"/>
          <p:nvPr/>
        </p:nvPicPr>
        <p:blipFill rotWithShape="1">
          <a:blip r:embed="rId2">
            <a:alphaModFix/>
          </a:blip>
          <a:srcRect b="0" l="0" r="0" t="0"/>
          <a:stretch/>
        </p:blipFill>
        <p:spPr>
          <a:xfrm>
            <a:off x="518757" y="2856949"/>
            <a:ext cx="2416836" cy="472225"/>
          </a:xfrm>
          <a:prstGeom prst="rect">
            <a:avLst/>
          </a:prstGeom>
          <a:noFill/>
          <a:ln>
            <a:noFill/>
          </a:ln>
        </p:spPr>
      </p:pic>
      <p:sp>
        <p:nvSpPr>
          <p:cNvPr id="83" name="Google Shape;83;p21"/>
          <p:cNvSpPr txBox="1"/>
          <p:nvPr>
            <p:ph type="title"/>
          </p:nvPr>
        </p:nvSpPr>
        <p:spPr>
          <a:xfrm>
            <a:off x="4320000" y="2304000"/>
            <a:ext cx="18000000" cy="26511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lt1"/>
              </a:buClr>
              <a:buSzPts val="7200"/>
              <a:buFont typeface="Arial Black"/>
              <a:buNone/>
              <a:defRPr b="0" i="0" sz="7200" u="none" cap="none" strike="noStrike">
                <a:solidFill>
                  <a:schemeClr val="lt1"/>
                </a:solidFill>
                <a:latin typeface="Arial Black"/>
                <a:ea typeface="Arial Black"/>
                <a:cs typeface="Arial Black"/>
                <a:sym typeface="Arial Blac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5.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png"/><Relationship Id="rId4" Type="http://schemas.openxmlformats.org/officeDocument/2006/relationships/image" Target="../media/image11.png"/><Relationship Id="rId5" Type="http://schemas.openxmlformats.org/officeDocument/2006/relationships/image" Target="../media/image14.png"/><Relationship Id="rId6"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11.png"/><Relationship Id="rId5" Type="http://schemas.openxmlformats.org/officeDocument/2006/relationships/image" Target="../media/image14.png"/><Relationship Id="rId6"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66"/>
          <p:cNvSpPr txBox="1"/>
          <p:nvPr/>
        </p:nvSpPr>
        <p:spPr>
          <a:xfrm>
            <a:off x="213575" y="1831200"/>
            <a:ext cx="10112700" cy="71112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Greetings! LMK if you can to come to my party tonight (the school year is almost over- yay)! BTW, do not forget to bring the buns with you. CUL!</a:t>
            </a:r>
            <a:endParaRPr b="0" i="0" sz="5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000"/>
              <a:buFont typeface="Arial"/>
              <a:buNone/>
            </a:pPr>
            <a:r>
              <a:t/>
            </a:r>
            <a:endParaRPr b="0" i="0" sz="5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P.S. The party begins at 8 p.m. </a:t>
            </a:r>
            <a:endParaRPr b="0" i="0" sz="5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With love,</a:t>
            </a:r>
            <a:endParaRPr b="0" i="0" sz="5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Alice </a:t>
            </a:r>
            <a:endParaRPr b="0" i="0" sz="5000" u="none" cap="none" strike="noStrike">
              <a:solidFill>
                <a:srgbClr val="000000"/>
              </a:solidFill>
              <a:latin typeface="Arial"/>
              <a:ea typeface="Arial"/>
              <a:cs typeface="Arial"/>
              <a:sym typeface="Arial"/>
            </a:endParaRPr>
          </a:p>
        </p:txBody>
      </p:sp>
      <p:sp>
        <p:nvSpPr>
          <p:cNvPr id="93" name="Google Shape;93;p66"/>
          <p:cNvSpPr txBox="1"/>
          <p:nvPr/>
        </p:nvSpPr>
        <p:spPr>
          <a:xfrm>
            <a:off x="12742550" y="2003350"/>
            <a:ext cx="10852800" cy="71112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Dear Mrs.Sidorova,</a:t>
            </a:r>
            <a:endParaRPr b="0" i="0" sz="5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I am pleased to inform you that you have been given an opportunity to attain a formal evening to celebrate the end of an academic year. Kindly remind you to take the pastry. The celebration shall begin at 8 p.m.</a:t>
            </a:r>
            <a:endParaRPr b="0" i="0" sz="5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Yours sincerely,</a:t>
            </a:r>
            <a:endParaRPr b="0" i="0" sz="5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000"/>
              <a:buFont typeface="Arial"/>
              <a:buNone/>
            </a:pPr>
            <a:r>
              <a:rPr b="0" i="0" lang="en-GB" sz="5000" u="none" cap="none" strike="noStrike">
                <a:solidFill>
                  <a:srgbClr val="000000"/>
                </a:solidFill>
                <a:latin typeface="Arial"/>
                <a:ea typeface="Arial"/>
                <a:cs typeface="Arial"/>
                <a:sym typeface="Arial"/>
              </a:rPr>
              <a:t>Alice</a:t>
            </a:r>
            <a:endParaRPr b="0" i="0" sz="50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grpSp>
        <p:nvGrpSpPr>
          <p:cNvPr id="169" name="Google Shape;169;gd52ad0366c_0_170"/>
          <p:cNvGrpSpPr/>
          <p:nvPr/>
        </p:nvGrpSpPr>
        <p:grpSpPr>
          <a:xfrm>
            <a:off x="3513572" y="1156835"/>
            <a:ext cx="17407533" cy="1015673"/>
            <a:chOff x="1018800" y="1156882"/>
            <a:chExt cx="14554793" cy="594900"/>
          </a:xfrm>
        </p:grpSpPr>
        <p:sp>
          <p:nvSpPr>
            <p:cNvPr id="170" name="Google Shape;170;gd52ad0366c_0_170"/>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71" name="Google Shape;171;gd52ad0366c_0_170"/>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Abbreviations: </a:t>
              </a:r>
              <a:r>
                <a:rPr b="1" i="0" lang="en-GB" sz="7200" u="none" cap="none" strike="noStrike">
                  <a:solidFill>
                    <a:srgbClr val="059B8C"/>
                  </a:solidFill>
                  <a:latin typeface="Arial Black"/>
                  <a:ea typeface="Arial Black"/>
                  <a:cs typeface="Arial Black"/>
                  <a:sym typeface="Arial Black"/>
                </a:rPr>
                <a:t>Latin-Based</a:t>
              </a:r>
              <a:endParaRPr b="0" i="0" sz="7200" u="none" cap="none" strike="noStrike">
                <a:solidFill>
                  <a:srgbClr val="000000"/>
                </a:solidFill>
                <a:latin typeface="Arial"/>
                <a:ea typeface="Arial"/>
                <a:cs typeface="Arial"/>
                <a:sym typeface="Arial"/>
              </a:endParaRPr>
            </a:p>
          </p:txBody>
        </p:sp>
      </p:grpSp>
      <p:sp>
        <p:nvSpPr>
          <p:cNvPr id="172" name="Google Shape;172;gd52ad0366c_0_170"/>
          <p:cNvSpPr txBox="1"/>
          <p:nvPr/>
        </p:nvSpPr>
        <p:spPr>
          <a:xfrm>
            <a:off x="3513575" y="3071550"/>
            <a:ext cx="15633000" cy="48024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e.g. - </a:t>
            </a:r>
            <a:r>
              <a:rPr b="1" i="0" lang="en-GB" sz="6000" u="none" cap="none" strike="noStrike">
                <a:solidFill>
                  <a:schemeClr val="lt1"/>
                </a:solidFill>
                <a:highlight>
                  <a:srgbClr val="FFFFFF"/>
                </a:highlight>
                <a:latin typeface="Arial"/>
                <a:ea typeface="Arial"/>
                <a:cs typeface="Arial"/>
                <a:sym typeface="Arial"/>
              </a:rPr>
              <a:t>exampli gratia </a:t>
            </a:r>
            <a:r>
              <a:rPr b="0" i="0" lang="en-GB" sz="6000" u="none" cap="none" strike="noStrike">
                <a:solidFill>
                  <a:srgbClr val="000000"/>
                </a:solidFill>
                <a:highlight>
                  <a:srgbClr val="FFFFFF"/>
                </a:highlight>
                <a:latin typeface="Arial"/>
                <a:ea typeface="Arial"/>
                <a:cs typeface="Arial"/>
                <a:sym typeface="Arial"/>
              </a:rPr>
              <a:t> "example given."</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etc. -  </a:t>
            </a:r>
            <a:r>
              <a:rPr b="1" i="0" lang="en-GB" sz="6000" u="none" cap="none" strike="noStrike">
                <a:solidFill>
                  <a:schemeClr val="lt1"/>
                </a:solidFill>
                <a:highlight>
                  <a:srgbClr val="FFFFFF"/>
                </a:highlight>
                <a:latin typeface="Arial"/>
                <a:ea typeface="Arial"/>
                <a:cs typeface="Arial"/>
                <a:sym typeface="Arial"/>
              </a:rPr>
              <a:t>etcetera</a:t>
            </a:r>
            <a:r>
              <a:rPr b="0" i="0" lang="en-GB" sz="6000" u="none" cap="none" strike="noStrike">
                <a:solidFill>
                  <a:srgbClr val="000000"/>
                </a:solidFill>
                <a:highlight>
                  <a:srgbClr val="FFFFFF"/>
                </a:highlight>
                <a:latin typeface="Arial"/>
                <a:ea typeface="Arial"/>
                <a:cs typeface="Arial"/>
                <a:sym typeface="Arial"/>
              </a:rPr>
              <a:t> "and other things."</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i.e. - </a:t>
            </a:r>
            <a:r>
              <a:rPr b="1" i="0" lang="en-GB" sz="6000" u="none" cap="none" strike="noStrike">
                <a:solidFill>
                  <a:schemeClr val="lt1"/>
                </a:solidFill>
                <a:highlight>
                  <a:srgbClr val="FFFFFF"/>
                </a:highlight>
                <a:latin typeface="Arial"/>
                <a:ea typeface="Arial"/>
                <a:cs typeface="Arial"/>
                <a:sym typeface="Arial"/>
              </a:rPr>
              <a:t>id est</a:t>
            </a:r>
            <a:r>
              <a:rPr b="0" i="0" lang="en-GB" sz="6000" u="none" cap="none" strike="noStrike">
                <a:solidFill>
                  <a:srgbClr val="000000"/>
                </a:solidFill>
                <a:highlight>
                  <a:srgbClr val="FFFFFF"/>
                </a:highlight>
                <a:latin typeface="Arial"/>
                <a:ea typeface="Arial"/>
                <a:cs typeface="Arial"/>
                <a:sym typeface="Arial"/>
              </a:rPr>
              <a:t>  "that is."</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n.b. - </a:t>
            </a:r>
            <a:r>
              <a:rPr b="1" i="0" lang="en-GB" sz="6000" u="none" cap="none" strike="noStrike">
                <a:solidFill>
                  <a:schemeClr val="lt1"/>
                </a:solidFill>
                <a:highlight>
                  <a:srgbClr val="FFFFFF"/>
                </a:highlight>
                <a:latin typeface="Arial"/>
                <a:ea typeface="Arial"/>
                <a:cs typeface="Arial"/>
                <a:sym typeface="Arial"/>
              </a:rPr>
              <a:t>nota bene</a:t>
            </a:r>
            <a:r>
              <a:rPr b="0" i="0" lang="en-GB" sz="6000" u="none" cap="none" strike="noStrike">
                <a:solidFill>
                  <a:srgbClr val="000000"/>
                </a:solidFill>
                <a:highlight>
                  <a:srgbClr val="FFFFFF"/>
                </a:highlight>
                <a:latin typeface="Arial"/>
                <a:ea typeface="Arial"/>
                <a:cs typeface="Arial"/>
                <a:sym typeface="Arial"/>
              </a:rPr>
              <a:t> "take notice," or "note well."</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P.S. - </a:t>
            </a:r>
            <a:r>
              <a:rPr b="1" i="0" lang="en-GB" sz="6000" u="none" cap="none" strike="noStrike">
                <a:solidFill>
                  <a:schemeClr val="lt1"/>
                </a:solidFill>
                <a:highlight>
                  <a:srgbClr val="FFFFFF"/>
                </a:highlight>
                <a:latin typeface="Arial"/>
                <a:ea typeface="Arial"/>
                <a:cs typeface="Arial"/>
                <a:sym typeface="Arial"/>
              </a:rPr>
              <a:t>post script </a:t>
            </a:r>
            <a:r>
              <a:rPr b="0" i="0" lang="en-GB" sz="6000" u="none" cap="none" strike="noStrike">
                <a:solidFill>
                  <a:srgbClr val="000000"/>
                </a:solidFill>
                <a:highlight>
                  <a:srgbClr val="FFFFFF"/>
                </a:highlight>
                <a:latin typeface="Arial"/>
                <a:ea typeface="Arial"/>
                <a:cs typeface="Arial"/>
                <a:sym typeface="Arial"/>
              </a:rPr>
              <a:t> "written after.</a:t>
            </a:r>
            <a:endParaRPr b="0" i="0" sz="6000" u="none" cap="none" strike="noStrike">
              <a:solidFill>
                <a:srgbClr val="000000"/>
              </a:solidFill>
              <a:highlight>
                <a:srgbClr val="FFFFFF"/>
              </a:highlight>
              <a:latin typeface="Arial"/>
              <a:ea typeface="Arial"/>
              <a:cs typeface="Arial"/>
              <a:sym typeface="Arial"/>
            </a:endParaRPr>
          </a:p>
        </p:txBody>
      </p:sp>
      <p:pic>
        <p:nvPicPr>
          <p:cNvPr id="173" name="Google Shape;173;gd52ad0366c_0_170"/>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grpSp>
        <p:nvGrpSpPr>
          <p:cNvPr id="178" name="Google Shape;178;gd52ad0366c_0_179"/>
          <p:cNvGrpSpPr/>
          <p:nvPr/>
        </p:nvGrpSpPr>
        <p:grpSpPr>
          <a:xfrm>
            <a:off x="3513572" y="1156835"/>
            <a:ext cx="17407533" cy="1015673"/>
            <a:chOff x="1018800" y="1156882"/>
            <a:chExt cx="14554793" cy="594900"/>
          </a:xfrm>
        </p:grpSpPr>
        <p:sp>
          <p:nvSpPr>
            <p:cNvPr id="179" name="Google Shape;179;gd52ad0366c_0_179"/>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80" name="Google Shape;180;gd52ad0366c_0_179"/>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Acronyms: </a:t>
              </a:r>
              <a:r>
                <a:rPr b="1" i="0" lang="en-GB" sz="7200" u="none" cap="none" strike="noStrike">
                  <a:solidFill>
                    <a:srgbClr val="059B8C"/>
                  </a:solidFill>
                  <a:latin typeface="Arial Black"/>
                  <a:ea typeface="Arial Black"/>
                  <a:cs typeface="Arial Black"/>
                  <a:sym typeface="Arial Black"/>
                </a:rPr>
                <a:t>Latin-Based</a:t>
              </a:r>
              <a:endParaRPr b="0" i="0" sz="7200" u="none" cap="none" strike="noStrike">
                <a:solidFill>
                  <a:srgbClr val="000000"/>
                </a:solidFill>
                <a:latin typeface="Arial"/>
                <a:ea typeface="Arial"/>
                <a:cs typeface="Arial"/>
                <a:sym typeface="Arial"/>
              </a:endParaRPr>
            </a:p>
          </p:txBody>
        </p:sp>
      </p:grpSp>
      <p:sp>
        <p:nvSpPr>
          <p:cNvPr id="181" name="Google Shape;181;gd52ad0366c_0_179"/>
          <p:cNvSpPr txBox="1"/>
          <p:nvPr/>
        </p:nvSpPr>
        <p:spPr>
          <a:xfrm>
            <a:off x="3514725" y="2665250"/>
            <a:ext cx="17670600" cy="66495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1" i="0" lang="en-GB" sz="6000" u="none" cap="none" strike="noStrike">
                <a:solidFill>
                  <a:srgbClr val="000000"/>
                </a:solidFill>
                <a:highlight>
                  <a:srgbClr val="FFFFFF"/>
                </a:highlight>
                <a:latin typeface="Arial"/>
                <a:ea typeface="Arial"/>
                <a:cs typeface="Arial"/>
                <a:sym typeface="Arial"/>
              </a:rPr>
              <a:t>NASA</a:t>
            </a:r>
            <a:r>
              <a:rPr b="0" i="0" lang="en-GB" sz="6000" u="none" cap="none" strike="noStrike">
                <a:solidFill>
                  <a:srgbClr val="000000"/>
                </a:solidFill>
                <a:highlight>
                  <a:srgbClr val="FFFFFF"/>
                </a:highlight>
                <a:latin typeface="Arial"/>
                <a:ea typeface="Arial"/>
                <a:cs typeface="Arial"/>
                <a:sym typeface="Arial"/>
              </a:rPr>
              <a:t> - National Aeronautics and Space Administration </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1" i="0" lang="en-GB" sz="6000" u="none" cap="none" strike="noStrike">
                <a:solidFill>
                  <a:srgbClr val="000000"/>
                </a:solidFill>
                <a:highlight>
                  <a:srgbClr val="FFFFFF"/>
                </a:highlight>
                <a:latin typeface="Arial"/>
                <a:ea typeface="Arial"/>
                <a:cs typeface="Arial"/>
                <a:sym typeface="Arial"/>
              </a:rPr>
              <a:t>NATO</a:t>
            </a:r>
            <a:r>
              <a:rPr b="0" i="0" lang="en-GB" sz="6000" u="none" cap="none" strike="noStrike">
                <a:solidFill>
                  <a:srgbClr val="000000"/>
                </a:solidFill>
                <a:highlight>
                  <a:srgbClr val="FFFFFF"/>
                </a:highlight>
                <a:latin typeface="Arial"/>
                <a:ea typeface="Arial"/>
                <a:cs typeface="Arial"/>
                <a:sym typeface="Arial"/>
              </a:rPr>
              <a:t> - The North Atlantic Treaty Organization </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1" i="0" lang="en-GB" sz="6000" u="none" cap="none" strike="noStrike">
                <a:solidFill>
                  <a:srgbClr val="000000"/>
                </a:solidFill>
                <a:highlight>
                  <a:srgbClr val="FFFFFF"/>
                </a:highlight>
                <a:latin typeface="Arial"/>
                <a:ea typeface="Arial"/>
                <a:cs typeface="Arial"/>
                <a:sym typeface="Arial"/>
              </a:rPr>
              <a:t>UNICEF</a:t>
            </a:r>
            <a:r>
              <a:rPr b="0" i="0" lang="en-GB" sz="6000" u="none" cap="none" strike="noStrike">
                <a:solidFill>
                  <a:srgbClr val="000000"/>
                </a:solidFill>
                <a:highlight>
                  <a:srgbClr val="FFFFFF"/>
                </a:highlight>
                <a:latin typeface="Arial"/>
                <a:ea typeface="Arial"/>
                <a:cs typeface="Arial"/>
                <a:sym typeface="Arial"/>
              </a:rPr>
              <a:t> - The United Nations International Children's Emergency Fund</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1" i="0" lang="en-GB" sz="6000" u="none" cap="none" strike="noStrike">
                <a:solidFill>
                  <a:srgbClr val="000000"/>
                </a:solidFill>
                <a:highlight>
                  <a:srgbClr val="FFFFFF"/>
                </a:highlight>
                <a:latin typeface="Arial"/>
                <a:ea typeface="Arial"/>
                <a:cs typeface="Arial"/>
                <a:sym typeface="Arial"/>
              </a:rPr>
              <a:t>EU</a:t>
            </a:r>
            <a:r>
              <a:rPr b="0" i="0" lang="en-GB" sz="6000" u="none" cap="none" strike="noStrike">
                <a:solidFill>
                  <a:srgbClr val="000000"/>
                </a:solidFill>
                <a:highlight>
                  <a:srgbClr val="FFFFFF"/>
                </a:highlight>
                <a:latin typeface="Arial"/>
                <a:ea typeface="Arial"/>
                <a:cs typeface="Arial"/>
                <a:sym typeface="Arial"/>
              </a:rPr>
              <a:t> - European Union</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1" i="0" lang="en-GB" sz="6000" u="none" cap="none" strike="noStrike">
                <a:solidFill>
                  <a:srgbClr val="000000"/>
                </a:solidFill>
                <a:highlight>
                  <a:srgbClr val="FFFFFF"/>
                </a:highlight>
                <a:latin typeface="Arial"/>
                <a:ea typeface="Arial"/>
                <a:cs typeface="Arial"/>
                <a:sym typeface="Arial"/>
              </a:rPr>
              <a:t>UN</a:t>
            </a:r>
            <a:r>
              <a:rPr b="0" i="0" lang="en-GB" sz="6000" u="none" cap="none" strike="noStrike">
                <a:solidFill>
                  <a:srgbClr val="000000"/>
                </a:solidFill>
                <a:highlight>
                  <a:srgbClr val="FFFFFF"/>
                </a:highlight>
                <a:latin typeface="Arial"/>
                <a:ea typeface="Arial"/>
                <a:cs typeface="Arial"/>
                <a:sym typeface="Arial"/>
              </a:rPr>
              <a:t> - United Nations</a:t>
            </a:r>
            <a:endParaRPr b="0" i="0" sz="6000" u="none" cap="none" strike="noStrike">
              <a:solidFill>
                <a:srgbClr val="000000"/>
              </a:solidFill>
              <a:highlight>
                <a:srgbClr val="FFFFFF"/>
              </a:highlight>
              <a:latin typeface="Arial"/>
              <a:ea typeface="Arial"/>
              <a:cs typeface="Arial"/>
              <a:sym typeface="Arial"/>
            </a:endParaRPr>
          </a:p>
        </p:txBody>
      </p:sp>
      <p:pic>
        <p:nvPicPr>
          <p:cNvPr id="182" name="Google Shape;182;gd52ad0366c_0_179"/>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grpSp>
        <p:nvGrpSpPr>
          <p:cNvPr id="187" name="Google Shape;187;gd52ad0366c_0_85"/>
          <p:cNvGrpSpPr/>
          <p:nvPr/>
        </p:nvGrpSpPr>
        <p:grpSpPr>
          <a:xfrm>
            <a:off x="3513572" y="1156835"/>
            <a:ext cx="9111719" cy="1015673"/>
            <a:chOff x="1018800" y="1156882"/>
            <a:chExt cx="7618494" cy="594900"/>
          </a:xfrm>
        </p:grpSpPr>
        <p:sp>
          <p:nvSpPr>
            <p:cNvPr id="188" name="Google Shape;188;gd52ad0366c_0_85"/>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89" name="Google Shape;189;gd52ad0366c_0_85"/>
            <p:cNvSpPr txBox="1"/>
            <p:nvPr/>
          </p:nvSpPr>
          <p:spPr>
            <a:xfrm>
              <a:off x="1475994" y="1224000"/>
              <a:ext cx="71613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Explore more!</a:t>
              </a:r>
              <a:endParaRPr b="0" i="0" sz="7200" u="none" cap="none" strike="noStrike">
                <a:solidFill>
                  <a:srgbClr val="000000"/>
                </a:solidFill>
                <a:latin typeface="Arial"/>
                <a:ea typeface="Arial"/>
                <a:cs typeface="Arial"/>
                <a:sym typeface="Arial"/>
              </a:endParaRPr>
            </a:p>
          </p:txBody>
        </p:sp>
      </p:grpSp>
      <p:pic>
        <p:nvPicPr>
          <p:cNvPr id="190" name="Google Shape;190;gd52ad0366c_0_85"/>
          <p:cNvPicPr preferRelativeResize="0"/>
          <p:nvPr/>
        </p:nvPicPr>
        <p:blipFill rotWithShape="1">
          <a:blip r:embed="rId3">
            <a:alphaModFix/>
          </a:blip>
          <a:srcRect b="38584" l="70247" r="12396" t="26814"/>
          <a:stretch/>
        </p:blipFill>
        <p:spPr>
          <a:xfrm>
            <a:off x="8626237" y="2493250"/>
            <a:ext cx="7131525" cy="7986000"/>
          </a:xfrm>
          <a:prstGeom prst="rect">
            <a:avLst/>
          </a:prstGeom>
          <a:noFill/>
          <a:ln>
            <a:noFill/>
          </a:ln>
        </p:spPr>
      </p:pic>
      <p:pic>
        <p:nvPicPr>
          <p:cNvPr id="191" name="Google Shape;191;gd52ad0366c_0_85"/>
          <p:cNvPicPr preferRelativeResize="0"/>
          <p:nvPr/>
        </p:nvPicPr>
        <p:blipFill rotWithShape="1">
          <a:blip r:embed="rId4">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grpSp>
        <p:nvGrpSpPr>
          <p:cNvPr id="196" name="Google Shape;196;gd52ad0366c_0_190"/>
          <p:cNvGrpSpPr/>
          <p:nvPr/>
        </p:nvGrpSpPr>
        <p:grpSpPr>
          <a:xfrm>
            <a:off x="3513572" y="1156835"/>
            <a:ext cx="16616363" cy="1015673"/>
            <a:chOff x="1018800" y="1156882"/>
            <a:chExt cx="13893280" cy="594900"/>
          </a:xfrm>
        </p:grpSpPr>
        <p:sp>
          <p:nvSpPr>
            <p:cNvPr id="197" name="Google Shape;197;gd52ad0366c_0_190"/>
            <p:cNvSpPr/>
            <p:nvPr/>
          </p:nvSpPr>
          <p:spPr>
            <a:xfrm>
              <a:off x="1018800" y="1156882"/>
              <a:ext cx="90000" cy="594900"/>
            </a:xfrm>
            <a:prstGeom prst="rect">
              <a:avLst/>
            </a:prstGeom>
            <a:solidFill>
              <a:schemeClr val="dk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98" name="Google Shape;198;gd52ad0366c_0_190"/>
            <p:cNvSpPr txBox="1"/>
            <p:nvPr/>
          </p:nvSpPr>
          <p:spPr>
            <a:xfrm>
              <a:off x="1475980" y="1224000"/>
              <a:ext cx="134361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English is a Global Language</a:t>
              </a:r>
              <a:endParaRPr b="0" i="0" sz="7200" u="none" cap="none" strike="noStrike">
                <a:solidFill>
                  <a:srgbClr val="000000"/>
                </a:solidFill>
                <a:latin typeface="Arial"/>
                <a:ea typeface="Arial"/>
                <a:cs typeface="Arial"/>
                <a:sym typeface="Arial"/>
              </a:endParaRPr>
            </a:p>
          </p:txBody>
        </p:sp>
      </p:grpSp>
      <p:sp>
        <p:nvSpPr>
          <p:cNvPr id="199" name="Google Shape;199;gd52ad0366c_0_190"/>
          <p:cNvSpPr txBox="1"/>
          <p:nvPr/>
        </p:nvSpPr>
        <p:spPr>
          <a:xfrm>
            <a:off x="4404450" y="3317438"/>
            <a:ext cx="61050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400"/>
              </a:spcBef>
              <a:spcAft>
                <a:spcPts val="400"/>
              </a:spcAft>
              <a:buClr>
                <a:srgbClr val="000000"/>
              </a:buClr>
              <a:buSzPts val="6000"/>
              <a:buFont typeface="Arial"/>
              <a:buNone/>
            </a:pPr>
            <a:r>
              <a:rPr b="1" i="0" lang="en-GB" sz="6000" u="none" cap="none" strike="noStrike">
                <a:solidFill>
                  <a:srgbClr val="1394D1"/>
                </a:solidFill>
                <a:latin typeface="Arial"/>
                <a:ea typeface="Arial"/>
                <a:cs typeface="Arial"/>
                <a:sym typeface="Arial"/>
              </a:rPr>
              <a:t>Communication</a:t>
            </a:r>
            <a:endParaRPr b="1" i="0" sz="6000" u="none" cap="none" strike="noStrike">
              <a:solidFill>
                <a:srgbClr val="1394D1"/>
              </a:solidFill>
              <a:latin typeface="Arial"/>
              <a:ea typeface="Arial"/>
              <a:cs typeface="Arial"/>
              <a:sym typeface="Arial"/>
            </a:endParaRPr>
          </a:p>
        </p:txBody>
      </p:sp>
      <p:sp>
        <p:nvSpPr>
          <p:cNvPr id="200" name="Google Shape;200;gd52ad0366c_0_190"/>
          <p:cNvSpPr txBox="1"/>
          <p:nvPr/>
        </p:nvSpPr>
        <p:spPr>
          <a:xfrm>
            <a:off x="2706125" y="6530625"/>
            <a:ext cx="57573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400"/>
              </a:spcBef>
              <a:spcAft>
                <a:spcPts val="400"/>
              </a:spcAft>
              <a:buClr>
                <a:srgbClr val="000000"/>
              </a:buClr>
              <a:buSzPts val="6000"/>
              <a:buFont typeface="Arial"/>
              <a:buNone/>
            </a:pPr>
            <a:r>
              <a:rPr b="1" i="0" lang="en-GB" sz="6000" u="none" cap="none" strike="noStrike">
                <a:solidFill>
                  <a:srgbClr val="714B8D"/>
                </a:solidFill>
                <a:latin typeface="Arial"/>
                <a:ea typeface="Arial"/>
                <a:cs typeface="Arial"/>
                <a:sym typeface="Arial"/>
              </a:rPr>
              <a:t>Entertainment</a:t>
            </a:r>
            <a:endParaRPr b="1" i="0" sz="6000" u="none" cap="none" strike="noStrike">
              <a:solidFill>
                <a:srgbClr val="714B8D"/>
              </a:solidFill>
              <a:latin typeface="Arial"/>
              <a:ea typeface="Arial"/>
              <a:cs typeface="Arial"/>
              <a:sym typeface="Arial"/>
            </a:endParaRPr>
          </a:p>
        </p:txBody>
      </p:sp>
      <p:sp>
        <p:nvSpPr>
          <p:cNvPr id="201" name="Google Shape;201;gd52ad0366c_0_190"/>
          <p:cNvSpPr txBox="1"/>
          <p:nvPr/>
        </p:nvSpPr>
        <p:spPr>
          <a:xfrm>
            <a:off x="11927413" y="3554575"/>
            <a:ext cx="39141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400"/>
              </a:spcBef>
              <a:spcAft>
                <a:spcPts val="400"/>
              </a:spcAft>
              <a:buClr>
                <a:srgbClr val="000000"/>
              </a:buClr>
              <a:buSzPts val="6000"/>
              <a:buFont typeface="Arial"/>
              <a:buNone/>
            </a:pPr>
            <a:r>
              <a:rPr b="1" i="0" lang="en-GB" sz="6000" u="none" cap="none" strike="noStrike">
                <a:solidFill>
                  <a:srgbClr val="BA2028"/>
                </a:solidFill>
                <a:latin typeface="Arial"/>
                <a:ea typeface="Arial"/>
                <a:cs typeface="Arial"/>
                <a:sym typeface="Arial"/>
              </a:rPr>
              <a:t>Business</a:t>
            </a:r>
            <a:endParaRPr b="1" i="0" sz="6000" u="none" cap="none" strike="noStrike">
              <a:solidFill>
                <a:srgbClr val="BA2028"/>
              </a:solidFill>
              <a:latin typeface="Arial"/>
              <a:ea typeface="Arial"/>
              <a:cs typeface="Arial"/>
              <a:sym typeface="Arial"/>
            </a:endParaRPr>
          </a:p>
        </p:txBody>
      </p:sp>
      <p:sp>
        <p:nvSpPr>
          <p:cNvPr id="202" name="Google Shape;202;gd52ad0366c_0_190"/>
          <p:cNvSpPr txBox="1"/>
          <p:nvPr/>
        </p:nvSpPr>
        <p:spPr>
          <a:xfrm>
            <a:off x="8711975" y="5113350"/>
            <a:ext cx="26274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400"/>
              </a:spcBef>
              <a:spcAft>
                <a:spcPts val="400"/>
              </a:spcAft>
              <a:buClr>
                <a:srgbClr val="000000"/>
              </a:buClr>
              <a:buSzPts val="6000"/>
              <a:buFont typeface="Arial"/>
              <a:buNone/>
            </a:pPr>
            <a:r>
              <a:rPr b="1" i="0" lang="en-GB" sz="6000" u="none" cap="none" strike="noStrike">
                <a:solidFill>
                  <a:schemeClr val="dk1"/>
                </a:solidFill>
                <a:latin typeface="Arial"/>
                <a:ea typeface="Arial"/>
                <a:cs typeface="Arial"/>
                <a:sym typeface="Arial"/>
              </a:rPr>
              <a:t>Media</a:t>
            </a:r>
            <a:endParaRPr b="1" i="0" sz="6000" u="none" cap="none" strike="noStrike">
              <a:solidFill>
                <a:schemeClr val="dk1"/>
              </a:solidFill>
              <a:latin typeface="Arial"/>
              <a:ea typeface="Arial"/>
              <a:cs typeface="Arial"/>
              <a:sym typeface="Arial"/>
            </a:endParaRPr>
          </a:p>
        </p:txBody>
      </p:sp>
      <p:sp>
        <p:nvSpPr>
          <p:cNvPr id="203" name="Google Shape;203;gd52ad0366c_0_190"/>
          <p:cNvSpPr txBox="1"/>
          <p:nvPr/>
        </p:nvSpPr>
        <p:spPr>
          <a:xfrm>
            <a:off x="8463425" y="7707275"/>
            <a:ext cx="31245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400"/>
              </a:spcBef>
              <a:spcAft>
                <a:spcPts val="400"/>
              </a:spcAft>
              <a:buClr>
                <a:srgbClr val="000000"/>
              </a:buClr>
              <a:buSzPts val="6000"/>
              <a:buFont typeface="Arial"/>
              <a:buNone/>
            </a:pPr>
            <a:r>
              <a:rPr b="1" i="0" lang="en-GB" sz="6000" u="none" cap="none" strike="noStrike">
                <a:solidFill>
                  <a:srgbClr val="059B8C"/>
                </a:solidFill>
                <a:latin typeface="Arial"/>
                <a:ea typeface="Arial"/>
                <a:cs typeface="Arial"/>
                <a:sym typeface="Arial"/>
              </a:rPr>
              <a:t>Culture</a:t>
            </a:r>
            <a:endParaRPr b="1" i="0" sz="6000" u="none" cap="none" strike="noStrike">
              <a:solidFill>
                <a:srgbClr val="059B8C"/>
              </a:solidFill>
              <a:latin typeface="Arial"/>
              <a:ea typeface="Arial"/>
              <a:cs typeface="Arial"/>
              <a:sym typeface="Arial"/>
            </a:endParaRPr>
          </a:p>
        </p:txBody>
      </p:sp>
      <p:sp>
        <p:nvSpPr>
          <p:cNvPr id="204" name="Google Shape;204;gd52ad0366c_0_190"/>
          <p:cNvSpPr txBox="1"/>
          <p:nvPr/>
        </p:nvSpPr>
        <p:spPr>
          <a:xfrm>
            <a:off x="16220350" y="4857413"/>
            <a:ext cx="31245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400"/>
              </a:spcBef>
              <a:spcAft>
                <a:spcPts val="400"/>
              </a:spcAft>
              <a:buClr>
                <a:srgbClr val="000000"/>
              </a:buClr>
              <a:buSzPts val="6000"/>
              <a:buFont typeface="Arial"/>
              <a:buNone/>
            </a:pPr>
            <a:r>
              <a:rPr b="1" i="0" lang="en-GB" sz="6000" u="none" cap="none" strike="noStrike">
                <a:solidFill>
                  <a:srgbClr val="059B8C"/>
                </a:solidFill>
                <a:latin typeface="Arial"/>
                <a:ea typeface="Arial"/>
                <a:cs typeface="Arial"/>
                <a:sym typeface="Arial"/>
              </a:rPr>
              <a:t>History</a:t>
            </a:r>
            <a:endParaRPr b="1" i="0" sz="6000" u="none" cap="none" strike="noStrike">
              <a:solidFill>
                <a:srgbClr val="059B8C"/>
              </a:solidFill>
              <a:latin typeface="Arial"/>
              <a:ea typeface="Arial"/>
              <a:cs typeface="Arial"/>
              <a:sym typeface="Arial"/>
            </a:endParaRPr>
          </a:p>
        </p:txBody>
      </p:sp>
      <p:sp>
        <p:nvSpPr>
          <p:cNvPr id="205" name="Google Shape;205;gd52ad0366c_0_190"/>
          <p:cNvSpPr txBox="1"/>
          <p:nvPr/>
        </p:nvSpPr>
        <p:spPr>
          <a:xfrm>
            <a:off x="13535750" y="6530625"/>
            <a:ext cx="46332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400"/>
              </a:spcBef>
              <a:spcAft>
                <a:spcPts val="400"/>
              </a:spcAft>
              <a:buClr>
                <a:srgbClr val="000000"/>
              </a:buClr>
              <a:buSzPts val="6000"/>
              <a:buFont typeface="Arial"/>
              <a:buNone/>
            </a:pPr>
            <a:r>
              <a:rPr b="1" i="0" lang="en-GB" sz="6000" u="none" cap="none" strike="noStrike">
                <a:solidFill>
                  <a:srgbClr val="195480"/>
                </a:solidFill>
                <a:latin typeface="Arial"/>
                <a:ea typeface="Arial"/>
                <a:cs typeface="Arial"/>
                <a:sym typeface="Arial"/>
              </a:rPr>
              <a:t>Technology</a:t>
            </a:r>
            <a:endParaRPr b="1" i="0" sz="6000" u="none" cap="none" strike="noStrike">
              <a:solidFill>
                <a:srgbClr val="195480"/>
              </a:solidFill>
              <a:latin typeface="Arial"/>
              <a:ea typeface="Arial"/>
              <a:cs typeface="Arial"/>
              <a:sym typeface="Arial"/>
            </a:endParaRPr>
          </a:p>
        </p:txBody>
      </p:sp>
      <p:pic>
        <p:nvPicPr>
          <p:cNvPr id="206" name="Google Shape;206;gd52ad0366c_0_190"/>
          <p:cNvPicPr preferRelativeResize="0"/>
          <p:nvPr/>
        </p:nvPicPr>
        <p:blipFill rotWithShape="1">
          <a:blip r:embed="rId3">
            <a:alphaModFix/>
          </a:blip>
          <a:srcRect b="35936" l="39240" r="43416" t="35547"/>
          <a:stretch/>
        </p:blipFill>
        <p:spPr>
          <a:xfrm>
            <a:off x="245500" y="95279"/>
            <a:ext cx="2828925" cy="261508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grpSp>
        <p:nvGrpSpPr>
          <p:cNvPr id="211" name="Google Shape;211;gd52ad0366c_0_51"/>
          <p:cNvGrpSpPr/>
          <p:nvPr/>
        </p:nvGrpSpPr>
        <p:grpSpPr>
          <a:xfrm>
            <a:off x="3513572" y="1156835"/>
            <a:ext cx="16616363" cy="1015673"/>
            <a:chOff x="1018800" y="1156882"/>
            <a:chExt cx="13893280" cy="594900"/>
          </a:xfrm>
        </p:grpSpPr>
        <p:sp>
          <p:nvSpPr>
            <p:cNvPr id="212" name="Google Shape;212;gd52ad0366c_0_51"/>
            <p:cNvSpPr/>
            <p:nvPr/>
          </p:nvSpPr>
          <p:spPr>
            <a:xfrm>
              <a:off x="1018800" y="1156882"/>
              <a:ext cx="90000" cy="594900"/>
            </a:xfrm>
            <a:prstGeom prst="rect">
              <a:avLst/>
            </a:prstGeom>
            <a:solidFill>
              <a:schemeClr val="dk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13" name="Google Shape;213;gd52ad0366c_0_51"/>
            <p:cNvSpPr txBox="1"/>
            <p:nvPr/>
          </p:nvSpPr>
          <p:spPr>
            <a:xfrm>
              <a:off x="1475980" y="1224000"/>
              <a:ext cx="134361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Features of Formal English</a:t>
              </a:r>
              <a:endParaRPr b="0" i="0" sz="7200" u="none" cap="none" strike="noStrike">
                <a:solidFill>
                  <a:srgbClr val="000000"/>
                </a:solidFill>
                <a:latin typeface="Arial"/>
                <a:ea typeface="Arial"/>
                <a:cs typeface="Arial"/>
                <a:sym typeface="Arial"/>
              </a:endParaRPr>
            </a:p>
          </p:txBody>
        </p:sp>
      </p:grpSp>
      <p:sp>
        <p:nvSpPr>
          <p:cNvPr id="214" name="Google Shape;214;gd52ad0366c_0_51"/>
          <p:cNvSpPr txBox="1"/>
          <p:nvPr/>
        </p:nvSpPr>
        <p:spPr>
          <a:xfrm>
            <a:off x="927275" y="3248225"/>
            <a:ext cx="22786800" cy="6649500"/>
          </a:xfrm>
          <a:prstGeom prst="rect">
            <a:avLst/>
          </a:prstGeom>
          <a:noFill/>
          <a:ln>
            <a:noFill/>
          </a:ln>
        </p:spPr>
        <p:txBody>
          <a:bodyPr anchorCtr="0" anchor="t" bIns="91425" lIns="91425" spcFirstLastPara="1" rIns="91425" wrap="square" tIns="91425">
            <a:spAutoFit/>
          </a:bodyPr>
          <a:lstStyle/>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Long and complex sentences.</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Does not use contractions.</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Objective.</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Does not use colloquial language.</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Diverse vocabulary words.</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Use of words that are subject-specific.</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Use of third person.</a:t>
            </a:r>
            <a:endParaRPr b="0" i="0" sz="6000" u="none" cap="none" strike="noStrike">
              <a:solidFill>
                <a:srgbClr val="000000"/>
              </a:solidFill>
              <a:latin typeface="Arial"/>
              <a:ea typeface="Arial"/>
              <a:cs typeface="Arial"/>
              <a:sym typeface="Arial"/>
            </a:endParaRPr>
          </a:p>
        </p:txBody>
      </p:sp>
      <p:pic>
        <p:nvPicPr>
          <p:cNvPr id="215" name="Google Shape;215;gd52ad0366c_0_51"/>
          <p:cNvPicPr preferRelativeResize="0"/>
          <p:nvPr/>
        </p:nvPicPr>
        <p:blipFill rotWithShape="1">
          <a:blip r:embed="rId3">
            <a:alphaModFix/>
          </a:blip>
          <a:srcRect b="35936" l="39240" r="43416" t="35547"/>
          <a:stretch/>
        </p:blipFill>
        <p:spPr>
          <a:xfrm>
            <a:off x="245500" y="95279"/>
            <a:ext cx="2828925" cy="261508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grpSp>
        <p:nvGrpSpPr>
          <p:cNvPr id="220" name="Google Shape;220;gd52ad0366c_0_212"/>
          <p:cNvGrpSpPr/>
          <p:nvPr/>
        </p:nvGrpSpPr>
        <p:grpSpPr>
          <a:xfrm>
            <a:off x="3513572" y="1156835"/>
            <a:ext cx="16616363" cy="1015673"/>
            <a:chOff x="1018800" y="1156882"/>
            <a:chExt cx="13893280" cy="594900"/>
          </a:xfrm>
        </p:grpSpPr>
        <p:sp>
          <p:nvSpPr>
            <p:cNvPr id="221" name="Google Shape;221;gd52ad0366c_0_212"/>
            <p:cNvSpPr/>
            <p:nvPr/>
          </p:nvSpPr>
          <p:spPr>
            <a:xfrm>
              <a:off x="1018800" y="1156882"/>
              <a:ext cx="90000" cy="594900"/>
            </a:xfrm>
            <a:prstGeom prst="rect">
              <a:avLst/>
            </a:prstGeom>
            <a:solidFill>
              <a:schemeClr val="dk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22" name="Google Shape;222;gd52ad0366c_0_212"/>
            <p:cNvSpPr txBox="1"/>
            <p:nvPr/>
          </p:nvSpPr>
          <p:spPr>
            <a:xfrm>
              <a:off x="1475980" y="1224000"/>
              <a:ext cx="134361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Features of Informal English</a:t>
              </a:r>
              <a:endParaRPr b="0" i="0" sz="7200" u="none" cap="none" strike="noStrike">
                <a:solidFill>
                  <a:srgbClr val="000000"/>
                </a:solidFill>
                <a:latin typeface="Arial"/>
                <a:ea typeface="Arial"/>
                <a:cs typeface="Arial"/>
                <a:sym typeface="Arial"/>
              </a:endParaRPr>
            </a:p>
          </p:txBody>
        </p:sp>
      </p:grpSp>
      <p:sp>
        <p:nvSpPr>
          <p:cNvPr id="223" name="Google Shape;223;gd52ad0366c_0_212"/>
          <p:cNvSpPr txBox="1"/>
          <p:nvPr/>
        </p:nvSpPr>
        <p:spPr>
          <a:xfrm>
            <a:off x="927275" y="3248225"/>
            <a:ext cx="22786800" cy="5725800"/>
          </a:xfrm>
          <a:prstGeom prst="rect">
            <a:avLst/>
          </a:prstGeom>
          <a:noFill/>
          <a:ln>
            <a:noFill/>
          </a:ln>
        </p:spPr>
        <p:txBody>
          <a:bodyPr anchorCtr="0" anchor="t" bIns="91425" lIns="91425" spcFirstLastPara="1" rIns="91425" wrap="square" tIns="91425">
            <a:spAutoFit/>
          </a:bodyPr>
          <a:lstStyle/>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Can use first person, second or third.</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Can use slang.</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Active voice.</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Personal emotional tone can be detected.</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Contraction and abbreviation.</a:t>
            </a:r>
            <a:endParaRPr b="0" i="0" sz="6000" u="none" cap="none" strike="noStrike">
              <a:solidFill>
                <a:srgbClr val="000000"/>
              </a:solidFill>
              <a:latin typeface="Arial"/>
              <a:ea typeface="Arial"/>
              <a:cs typeface="Arial"/>
              <a:sym typeface="Arial"/>
            </a:endParaRPr>
          </a:p>
          <a:p>
            <a:pPr indent="-457200" lvl="0" marL="4572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latin typeface="Arial"/>
                <a:ea typeface="Arial"/>
                <a:cs typeface="Arial"/>
                <a:sym typeface="Arial"/>
              </a:rPr>
              <a:t>Empathy.</a:t>
            </a:r>
            <a:endParaRPr b="0" i="0" sz="6000" u="none" cap="none" strike="noStrike">
              <a:solidFill>
                <a:srgbClr val="000000"/>
              </a:solidFill>
              <a:latin typeface="Arial"/>
              <a:ea typeface="Arial"/>
              <a:cs typeface="Arial"/>
              <a:sym typeface="Arial"/>
            </a:endParaRPr>
          </a:p>
        </p:txBody>
      </p:sp>
      <p:pic>
        <p:nvPicPr>
          <p:cNvPr id="224" name="Google Shape;224;gd52ad0366c_0_212"/>
          <p:cNvPicPr preferRelativeResize="0"/>
          <p:nvPr/>
        </p:nvPicPr>
        <p:blipFill rotWithShape="1">
          <a:blip r:embed="rId3">
            <a:alphaModFix/>
          </a:blip>
          <a:srcRect b="35936" l="39240" r="43416" t="35547"/>
          <a:stretch/>
        </p:blipFill>
        <p:spPr>
          <a:xfrm>
            <a:off x="245500" y="95279"/>
            <a:ext cx="2828925" cy="261508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grpSp>
        <p:nvGrpSpPr>
          <p:cNvPr id="229" name="Google Shape;229;p65"/>
          <p:cNvGrpSpPr/>
          <p:nvPr/>
        </p:nvGrpSpPr>
        <p:grpSpPr>
          <a:xfrm>
            <a:off x="3513572" y="1156835"/>
            <a:ext cx="17387081" cy="1015673"/>
            <a:chOff x="1018800" y="1156882"/>
            <a:chExt cx="14537693" cy="594900"/>
          </a:xfrm>
        </p:grpSpPr>
        <p:sp>
          <p:nvSpPr>
            <p:cNvPr id="230" name="Google Shape;230;p65"/>
            <p:cNvSpPr/>
            <p:nvPr/>
          </p:nvSpPr>
          <p:spPr>
            <a:xfrm>
              <a:off x="1018800" y="1156882"/>
              <a:ext cx="90000" cy="594900"/>
            </a:xfrm>
            <a:prstGeom prst="rect">
              <a:avLst/>
            </a:prstGeom>
            <a:solidFill>
              <a:srgbClr val="56377E"/>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31" name="Google Shape;231;p65"/>
            <p:cNvSpPr txBox="1"/>
            <p:nvPr/>
          </p:nvSpPr>
          <p:spPr>
            <a:xfrm>
              <a:off x="1475993" y="1224000"/>
              <a:ext cx="140805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Putting Knowledge Into Practice</a:t>
              </a:r>
              <a:endParaRPr b="0" i="0" sz="7200" u="none" cap="none" strike="noStrike">
                <a:solidFill>
                  <a:srgbClr val="000000"/>
                </a:solidFill>
                <a:latin typeface="Arial"/>
                <a:ea typeface="Arial"/>
                <a:cs typeface="Arial"/>
                <a:sym typeface="Arial"/>
              </a:endParaRPr>
            </a:p>
          </p:txBody>
        </p:sp>
      </p:grpSp>
      <p:sp>
        <p:nvSpPr>
          <p:cNvPr id="232" name="Google Shape;232;p65"/>
          <p:cNvSpPr txBox="1"/>
          <p:nvPr/>
        </p:nvSpPr>
        <p:spPr>
          <a:xfrm>
            <a:off x="4864700" y="4390075"/>
            <a:ext cx="14232300" cy="2955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6000"/>
              <a:buFont typeface="Arial"/>
              <a:buNone/>
            </a:pPr>
            <a:r>
              <a:rPr b="0" i="0" lang="en-GB" sz="6000" u="none" cap="none" strike="noStrike">
                <a:solidFill>
                  <a:srgbClr val="000000"/>
                </a:solidFill>
                <a:latin typeface="Arial"/>
                <a:ea typeface="Arial"/>
                <a:cs typeface="Arial"/>
                <a:sym typeface="Arial"/>
              </a:rPr>
              <a:t>Even skilled readers can have problems when they are rushed, tired, stressed or reading on a small screen.</a:t>
            </a:r>
            <a:endParaRPr b="0" i="0" sz="6000" u="none" cap="none" strike="noStrike">
              <a:solidFill>
                <a:srgbClr val="000000"/>
              </a:solidFill>
              <a:latin typeface="Arial"/>
              <a:ea typeface="Arial"/>
              <a:cs typeface="Arial"/>
              <a:sym typeface="Arial"/>
            </a:endParaRPr>
          </a:p>
        </p:txBody>
      </p:sp>
      <p:pic>
        <p:nvPicPr>
          <p:cNvPr id="233" name="Google Shape;233;p65"/>
          <p:cNvPicPr preferRelativeResize="0"/>
          <p:nvPr/>
        </p:nvPicPr>
        <p:blipFill rotWithShape="1">
          <a:blip r:embed="rId3">
            <a:alphaModFix/>
          </a:blip>
          <a:srcRect b="35936" l="59077" r="22913" t="35547"/>
          <a:stretch/>
        </p:blipFill>
        <p:spPr>
          <a:xfrm>
            <a:off x="406675" y="228437"/>
            <a:ext cx="2937494" cy="261508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grpSp>
        <p:nvGrpSpPr>
          <p:cNvPr id="238" name="Google Shape;238;gd52ad0366c_0_225"/>
          <p:cNvGrpSpPr/>
          <p:nvPr/>
        </p:nvGrpSpPr>
        <p:grpSpPr>
          <a:xfrm>
            <a:off x="3513572" y="1156835"/>
            <a:ext cx="17980177" cy="1015673"/>
            <a:chOff x="1018800" y="1156882"/>
            <a:chExt cx="15033593" cy="594900"/>
          </a:xfrm>
        </p:grpSpPr>
        <p:sp>
          <p:nvSpPr>
            <p:cNvPr id="239" name="Google Shape;239;gd52ad0366c_0_225"/>
            <p:cNvSpPr/>
            <p:nvPr/>
          </p:nvSpPr>
          <p:spPr>
            <a:xfrm>
              <a:off x="1018800" y="1156882"/>
              <a:ext cx="90000" cy="594900"/>
            </a:xfrm>
            <a:prstGeom prst="rect">
              <a:avLst/>
            </a:prstGeom>
            <a:solidFill>
              <a:srgbClr val="56377E"/>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40" name="Google Shape;240;gd52ad0366c_0_225"/>
            <p:cNvSpPr txBox="1"/>
            <p:nvPr/>
          </p:nvSpPr>
          <p:spPr>
            <a:xfrm>
              <a:off x="1475993" y="1224000"/>
              <a:ext cx="145764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Putting Knowledge Into Practice</a:t>
              </a:r>
              <a:endParaRPr b="0" i="0" sz="7200" u="none" cap="none" strike="noStrike">
                <a:solidFill>
                  <a:srgbClr val="000000"/>
                </a:solidFill>
                <a:latin typeface="Arial"/>
                <a:ea typeface="Arial"/>
                <a:cs typeface="Arial"/>
                <a:sym typeface="Arial"/>
              </a:endParaRPr>
            </a:p>
          </p:txBody>
        </p:sp>
      </p:grpSp>
      <p:sp>
        <p:nvSpPr>
          <p:cNvPr id="241" name="Google Shape;241;gd52ad0366c_0_225"/>
          <p:cNvSpPr txBox="1"/>
          <p:nvPr/>
        </p:nvSpPr>
        <p:spPr>
          <a:xfrm>
            <a:off x="406675" y="2843525"/>
            <a:ext cx="19525500" cy="57258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6000"/>
              <a:buFont typeface="Arial"/>
              <a:buNone/>
            </a:pPr>
            <a:r>
              <a:rPr b="1" i="0" lang="en-GB" sz="6000" u="none" cap="none" strike="noStrike">
                <a:solidFill>
                  <a:srgbClr val="000000"/>
                </a:solidFill>
                <a:latin typeface="Arial"/>
                <a:ea typeface="Arial"/>
                <a:cs typeface="Arial"/>
                <a:sym typeface="Arial"/>
              </a:rPr>
              <a:t>Original:</a:t>
            </a:r>
            <a:r>
              <a:rPr b="0" i="0" lang="en-GB" sz="6000" u="none" cap="none" strike="noStrike">
                <a:solidFill>
                  <a:srgbClr val="000000"/>
                </a:solidFill>
                <a:latin typeface="Arial"/>
                <a:ea typeface="Arial"/>
                <a:cs typeface="Arial"/>
                <a:sym typeface="Arial"/>
              </a:rPr>
              <a:t> "It is suggested that the wire should be connected to the terminal by the engineer when the switch-box assembly is completed."</a:t>
            </a:r>
            <a:endParaRPr b="0" i="0" sz="6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6000"/>
              <a:buFont typeface="Arial"/>
              <a:buNone/>
            </a:pPr>
            <a:r>
              <a:t/>
            </a:r>
            <a:endParaRPr b="0" i="0" sz="6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6000"/>
              <a:buFont typeface="Arial"/>
              <a:buNone/>
            </a:pPr>
            <a:r>
              <a:rPr b="1" i="0" lang="en-GB" sz="6000" u="none" cap="none" strike="noStrike">
                <a:solidFill>
                  <a:srgbClr val="000000"/>
                </a:solidFill>
                <a:latin typeface="Arial"/>
                <a:ea typeface="Arial"/>
                <a:cs typeface="Arial"/>
                <a:sym typeface="Arial"/>
              </a:rPr>
              <a:t>Simplified:</a:t>
            </a:r>
            <a:r>
              <a:rPr b="0" i="0" lang="en-GB" sz="6000" u="none" cap="none" strike="noStrike">
                <a:solidFill>
                  <a:srgbClr val="000000"/>
                </a:solidFill>
                <a:latin typeface="Arial"/>
                <a:ea typeface="Arial"/>
                <a:cs typeface="Arial"/>
                <a:sym typeface="Arial"/>
              </a:rPr>
              <a:t> "We suggest that you connect the wire to the terminal when you finish assembling the switch-box."</a:t>
            </a:r>
            <a:endParaRPr b="0" i="0" sz="6000" u="none" cap="none" strike="noStrike">
              <a:solidFill>
                <a:srgbClr val="000000"/>
              </a:solidFill>
              <a:latin typeface="Arial"/>
              <a:ea typeface="Arial"/>
              <a:cs typeface="Arial"/>
              <a:sym typeface="Arial"/>
            </a:endParaRPr>
          </a:p>
        </p:txBody>
      </p:sp>
      <p:pic>
        <p:nvPicPr>
          <p:cNvPr id="242" name="Google Shape;242;gd52ad0366c_0_225"/>
          <p:cNvPicPr preferRelativeResize="0"/>
          <p:nvPr/>
        </p:nvPicPr>
        <p:blipFill rotWithShape="1">
          <a:blip r:embed="rId3">
            <a:alphaModFix/>
          </a:blip>
          <a:srcRect b="35936" l="59077" r="22913" t="35547"/>
          <a:stretch/>
        </p:blipFill>
        <p:spPr>
          <a:xfrm>
            <a:off x="406675" y="228437"/>
            <a:ext cx="2937494" cy="261508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67"/>
          <p:cNvSpPr txBox="1"/>
          <p:nvPr/>
        </p:nvSpPr>
        <p:spPr>
          <a:xfrm>
            <a:off x="1476001" y="1113204"/>
            <a:ext cx="10563224" cy="81253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000000"/>
              </a:buClr>
              <a:buSzPts val="6600"/>
              <a:buFont typeface="Arial"/>
              <a:buNone/>
            </a:pPr>
            <a:r>
              <a:rPr b="1" i="0" lang="en-GB" sz="6600" u="none" cap="none" strike="noStrike">
                <a:solidFill>
                  <a:srgbClr val="414042"/>
                </a:solidFill>
                <a:latin typeface="Arial Black"/>
                <a:ea typeface="Arial Black"/>
                <a:cs typeface="Arial Black"/>
                <a:sym typeface="Arial Black"/>
              </a:rPr>
              <a:t>What shall we study?</a:t>
            </a:r>
            <a:endParaRPr b="0" i="0" sz="1400" u="none" cap="none" strike="noStrike">
              <a:solidFill>
                <a:srgbClr val="000000"/>
              </a:solidFill>
              <a:latin typeface="Arial"/>
              <a:ea typeface="Arial"/>
              <a:cs typeface="Arial"/>
              <a:sym typeface="Arial"/>
            </a:endParaRPr>
          </a:p>
        </p:txBody>
      </p:sp>
      <p:sp>
        <p:nvSpPr>
          <p:cNvPr id="248" name="Google Shape;248;p67"/>
          <p:cNvSpPr/>
          <p:nvPr/>
        </p:nvSpPr>
        <p:spPr>
          <a:xfrm>
            <a:off x="1018801" y="1200112"/>
            <a:ext cx="152776" cy="595035"/>
          </a:xfrm>
          <a:prstGeom prst="rect">
            <a:avLst/>
          </a:prstGeom>
          <a:solidFill>
            <a:srgbClr val="F15A5D"/>
          </a:solidFill>
          <a:ln>
            <a:noFill/>
          </a:ln>
        </p:spPr>
        <p:txBody>
          <a:bodyPr anchorCtr="0" anchor="ctr" bIns="50800" lIns="50400" spcFirstLastPara="1" rIns="50800" wrap="square" tIns="50800">
            <a:spAutoFit/>
          </a:bodyPr>
          <a:lstStyle/>
          <a:p>
            <a:pPr indent="0" lvl="0" marL="0" marR="0" rtl="0" algn="ctr">
              <a:lnSpc>
                <a:spcPct val="100000"/>
              </a:lnSpc>
              <a:spcBef>
                <a:spcPts val="0"/>
              </a:spcBef>
              <a:spcAft>
                <a:spcPts val="0"/>
              </a:spcAft>
              <a:buClr>
                <a:srgbClr val="000000"/>
              </a:buClr>
              <a:buSzPts val="3200"/>
              <a:buFont typeface="Arial"/>
              <a:buNone/>
            </a:pPr>
            <a:r>
              <a:t/>
            </a:r>
            <a:endParaRPr b="0" i="0" sz="3200" u="none" cap="none" strike="noStrike">
              <a:solidFill>
                <a:srgbClr val="FFFFFF"/>
              </a:solidFill>
              <a:latin typeface="Helvetica Neue"/>
              <a:ea typeface="Helvetica Neue"/>
              <a:cs typeface="Helvetica Neue"/>
              <a:sym typeface="Helvetica Neue"/>
            </a:endParaRPr>
          </a:p>
        </p:txBody>
      </p:sp>
      <p:sp>
        <p:nvSpPr>
          <p:cNvPr id="249" name="Google Shape;249;p67"/>
          <p:cNvSpPr/>
          <p:nvPr/>
        </p:nvSpPr>
        <p:spPr>
          <a:xfrm>
            <a:off x="4389120" y="4665476"/>
            <a:ext cx="15240000" cy="4385048"/>
          </a:xfrm>
          <a:prstGeom prst="rect">
            <a:avLst/>
          </a:prstGeom>
          <a:solidFill>
            <a:srgbClr val="FFFFFF"/>
          </a:solidFill>
          <a:ln cap="flat" cmpd="sng" w="25400">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250" name="Google Shape;250;p67"/>
          <p:cNvPicPr preferRelativeResize="0"/>
          <p:nvPr/>
        </p:nvPicPr>
        <p:blipFill rotWithShape="1">
          <a:blip r:embed="rId3">
            <a:alphaModFix/>
          </a:blip>
          <a:srcRect b="34725" l="2271" r="80060" t="34092"/>
          <a:stretch/>
        </p:blipFill>
        <p:spPr>
          <a:xfrm>
            <a:off x="5242560" y="4665476"/>
            <a:ext cx="4419224" cy="4385048"/>
          </a:xfrm>
          <a:prstGeom prst="rect">
            <a:avLst/>
          </a:prstGeom>
          <a:noFill/>
          <a:ln>
            <a:noFill/>
          </a:ln>
        </p:spPr>
      </p:pic>
      <p:pic>
        <p:nvPicPr>
          <p:cNvPr id="251" name="Google Shape;251;p67"/>
          <p:cNvPicPr preferRelativeResize="0"/>
          <p:nvPr/>
        </p:nvPicPr>
        <p:blipFill rotWithShape="1">
          <a:blip r:embed="rId3">
            <a:alphaModFix/>
          </a:blip>
          <a:srcRect b="34725" l="41390" r="22905" t="34092"/>
          <a:stretch/>
        </p:blipFill>
        <p:spPr>
          <a:xfrm>
            <a:off x="9661784" y="4665476"/>
            <a:ext cx="8930640" cy="4385048"/>
          </a:xfrm>
          <a:prstGeom prst="rect">
            <a:avLst/>
          </a:prstGeom>
          <a:noFill/>
          <a:ln>
            <a:noFill/>
          </a:ln>
        </p:spPr>
      </p:pic>
      <p:sp>
        <p:nvSpPr>
          <p:cNvPr id="252" name="Google Shape;252;p67"/>
          <p:cNvSpPr txBox="1"/>
          <p:nvPr/>
        </p:nvSpPr>
        <p:spPr>
          <a:xfrm>
            <a:off x="23350" y="4665476"/>
            <a:ext cx="5293967" cy="341627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Arial"/>
              <a:buNone/>
            </a:pPr>
            <a:r>
              <a:rPr b="0" i="0" lang="en-GB" sz="5400" u="none" cap="none" strike="noStrike">
                <a:solidFill>
                  <a:srgbClr val="F15A5D"/>
                </a:solidFill>
                <a:latin typeface="Arial Black"/>
                <a:ea typeface="Arial Black"/>
                <a:cs typeface="Arial Black"/>
                <a:sym typeface="Arial Black"/>
              </a:rPr>
              <a:t>Use abbreviations and acronyms!</a:t>
            </a:r>
            <a:endParaRPr b="0" i="0" sz="5400" u="none" cap="none" strike="noStrike">
              <a:solidFill>
                <a:srgbClr val="F15A5D"/>
              </a:solidFill>
              <a:latin typeface="Arial Black"/>
              <a:ea typeface="Arial Black"/>
              <a:cs typeface="Arial Black"/>
              <a:sym typeface="Arial Black"/>
            </a:endParaRPr>
          </a:p>
        </p:txBody>
      </p:sp>
      <p:sp>
        <p:nvSpPr>
          <p:cNvPr id="253" name="Google Shape;253;p67"/>
          <p:cNvSpPr txBox="1"/>
          <p:nvPr/>
        </p:nvSpPr>
        <p:spPr>
          <a:xfrm>
            <a:off x="6827009" y="1901216"/>
            <a:ext cx="9522130" cy="258528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Arial"/>
              <a:buNone/>
            </a:pPr>
            <a:r>
              <a:t/>
            </a:r>
            <a:endParaRPr b="0" i="0" sz="5400" u="none" cap="none" strike="noStrike">
              <a:solidFill>
                <a:srgbClr val="1394D1"/>
              </a:solidFill>
              <a:latin typeface="Arial Black"/>
              <a:ea typeface="Arial Black"/>
              <a:cs typeface="Arial Black"/>
              <a:sym typeface="Arial Black"/>
            </a:endParaRPr>
          </a:p>
          <a:p>
            <a:pPr indent="0" lvl="0" marL="0" marR="0" rtl="0" algn="ctr">
              <a:lnSpc>
                <a:spcPct val="100000"/>
              </a:lnSpc>
              <a:spcBef>
                <a:spcPts val="0"/>
              </a:spcBef>
              <a:spcAft>
                <a:spcPts val="0"/>
              </a:spcAft>
              <a:buClr>
                <a:srgbClr val="000000"/>
              </a:buClr>
              <a:buSzPts val="5400"/>
              <a:buFont typeface="Arial"/>
              <a:buNone/>
            </a:pPr>
            <a:r>
              <a:rPr b="0" i="0" lang="en-GB" sz="5400" u="none" cap="none" strike="noStrike">
                <a:solidFill>
                  <a:srgbClr val="059B8C"/>
                </a:solidFill>
                <a:latin typeface="Arial Black"/>
                <a:ea typeface="Arial Black"/>
                <a:cs typeface="Arial Black"/>
                <a:sym typeface="Arial Black"/>
              </a:rPr>
              <a:t>Pay attention to formal/informal styles!</a:t>
            </a:r>
            <a:endParaRPr b="0" i="0" sz="5400" u="none" cap="none" strike="noStrike">
              <a:solidFill>
                <a:srgbClr val="059B8C"/>
              </a:solidFill>
              <a:latin typeface="Arial Black"/>
              <a:ea typeface="Arial Black"/>
              <a:cs typeface="Arial Black"/>
              <a:sym typeface="Arial Black"/>
            </a:endParaRPr>
          </a:p>
        </p:txBody>
      </p:sp>
      <p:sp>
        <p:nvSpPr>
          <p:cNvPr id="254" name="Google Shape;254;p67"/>
          <p:cNvSpPr txBox="1"/>
          <p:nvPr/>
        </p:nvSpPr>
        <p:spPr>
          <a:xfrm>
            <a:off x="18660402" y="5058105"/>
            <a:ext cx="4180724" cy="258528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Arial"/>
              <a:buNone/>
            </a:pPr>
            <a:r>
              <a:rPr b="0" i="0" lang="en-GB" sz="5400" u="none" cap="none" strike="noStrike">
                <a:solidFill>
                  <a:srgbClr val="531D56"/>
                </a:solidFill>
                <a:latin typeface="Arial Black"/>
                <a:ea typeface="Arial Black"/>
                <a:cs typeface="Arial Black"/>
                <a:sym typeface="Arial Black"/>
              </a:rPr>
              <a:t>Practice makes perfect!</a:t>
            </a:r>
            <a:endParaRPr b="0" i="0" sz="5400" u="none" cap="none" strike="noStrike">
              <a:solidFill>
                <a:srgbClr val="531D56"/>
              </a:solidFill>
              <a:latin typeface="Arial Black"/>
              <a:ea typeface="Arial Black"/>
              <a:cs typeface="Arial Black"/>
              <a:sym typeface="Arial Black"/>
            </a:endParaRPr>
          </a:p>
        </p:txBody>
      </p:sp>
      <p:pic>
        <p:nvPicPr>
          <p:cNvPr descr="Brainstorm with solid fill" id="255" name="Google Shape;255;p67"/>
          <p:cNvPicPr preferRelativeResize="0"/>
          <p:nvPr/>
        </p:nvPicPr>
        <p:blipFill rotWithShape="1">
          <a:blip r:embed="rId4">
            <a:alphaModFix/>
          </a:blip>
          <a:srcRect b="0" l="0" r="0" t="0"/>
          <a:stretch/>
        </p:blipFill>
        <p:spPr>
          <a:xfrm>
            <a:off x="14979394" y="5314950"/>
            <a:ext cx="3086100" cy="3086100"/>
          </a:xfrm>
          <a:prstGeom prst="rect">
            <a:avLst/>
          </a:prstGeom>
          <a:noFill/>
          <a:ln>
            <a:noFill/>
          </a:ln>
          <a:effectLst>
            <a:outerShdw blurRad="63500" sx="102000" rotWithShape="0" algn="ctr" sy="102000">
              <a:srgbClr val="000000">
                <a:alpha val="40000"/>
              </a:srgbClr>
            </a:outerShdw>
          </a:effectLst>
        </p:spPr>
      </p:pic>
      <p:pic>
        <p:nvPicPr>
          <p:cNvPr descr="Address Book with solid fill" id="256" name="Google Shape;256;p67"/>
          <p:cNvPicPr preferRelativeResize="0"/>
          <p:nvPr/>
        </p:nvPicPr>
        <p:blipFill rotWithShape="1">
          <a:blip r:embed="rId5">
            <a:alphaModFix/>
          </a:blip>
          <a:srcRect b="0" l="0" r="0" t="0"/>
          <a:stretch/>
        </p:blipFill>
        <p:spPr>
          <a:xfrm>
            <a:off x="10210799" y="5480725"/>
            <a:ext cx="2754551" cy="2754551"/>
          </a:xfrm>
          <a:prstGeom prst="rect">
            <a:avLst/>
          </a:prstGeom>
          <a:noFill/>
          <a:ln>
            <a:noFill/>
          </a:ln>
          <a:effectLst>
            <a:outerShdw blurRad="63500" sx="102000" rotWithShape="0" algn="ctr" sy="102000">
              <a:srgbClr val="000000">
                <a:alpha val="40000"/>
              </a:srgbClr>
            </a:outerShdw>
          </a:effectLst>
        </p:spPr>
      </p:pic>
      <p:pic>
        <p:nvPicPr>
          <p:cNvPr descr="Cut with solid fill" id="257" name="Google Shape;257;p67"/>
          <p:cNvPicPr preferRelativeResize="0"/>
          <p:nvPr/>
        </p:nvPicPr>
        <p:blipFill rotWithShape="1">
          <a:blip r:embed="rId6">
            <a:alphaModFix/>
          </a:blip>
          <a:srcRect b="0" l="0" r="0" t="0"/>
          <a:stretch/>
        </p:blipFill>
        <p:spPr>
          <a:xfrm>
            <a:off x="6324339" y="5628075"/>
            <a:ext cx="2459850" cy="2459850"/>
          </a:xfrm>
          <a:prstGeom prst="rect">
            <a:avLst/>
          </a:prstGeom>
          <a:noFill/>
          <a:ln>
            <a:noFill/>
          </a:ln>
          <a:effectLst>
            <a:outerShdw blurRad="63500" sx="102000" rotWithShape="0" algn="ctr" sy="102000">
              <a:srgbClr val="000000">
                <a:alpha val="40000"/>
              </a:srgb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1500"/>
                                        <p:tgtEl>
                                          <p:spTgt spid="252"/>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1500"/>
                                        <p:tgtEl>
                                          <p:spTgt spid="253"/>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1500"/>
                                        <p:tgtEl>
                                          <p:spTgt spid="2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pic>
        <p:nvPicPr>
          <p:cNvPr descr="Image" id="262" name="Google Shape;262;p19"/>
          <p:cNvPicPr preferRelativeResize="0"/>
          <p:nvPr/>
        </p:nvPicPr>
        <p:blipFill rotWithShape="1">
          <a:blip r:embed="rId3">
            <a:alphaModFix/>
          </a:blip>
          <a:srcRect b="0" l="0" r="0" t="0"/>
          <a:stretch/>
        </p:blipFill>
        <p:spPr>
          <a:xfrm>
            <a:off x="8545036" y="11224573"/>
            <a:ext cx="7293929" cy="1685012"/>
          </a:xfrm>
          <a:prstGeom prst="rect">
            <a:avLst/>
          </a:prstGeom>
          <a:noFill/>
          <a:ln>
            <a:noFill/>
          </a:ln>
        </p:spPr>
      </p:pic>
      <p:sp>
        <p:nvSpPr>
          <p:cNvPr id="263" name="Google Shape;263;p19"/>
          <p:cNvSpPr txBox="1"/>
          <p:nvPr/>
        </p:nvSpPr>
        <p:spPr>
          <a:xfrm>
            <a:off x="7164000" y="2339756"/>
            <a:ext cx="10286470" cy="399288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15800"/>
              <a:buFont typeface="Arial Black"/>
              <a:buNone/>
            </a:pPr>
            <a:r>
              <a:rPr b="1" i="0" lang="en-GB" sz="15800" u="none" cap="none" strike="noStrike">
                <a:solidFill>
                  <a:srgbClr val="FFFFFF"/>
                </a:solidFill>
                <a:latin typeface="Arial Black"/>
                <a:ea typeface="Arial Black"/>
                <a:cs typeface="Arial Black"/>
                <a:sym typeface="Arial Black"/>
              </a:rPr>
              <a:t>THANK YOU!</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txBox="1"/>
          <p:nvPr/>
        </p:nvSpPr>
        <p:spPr>
          <a:xfrm>
            <a:off x="4358640" y="2464020"/>
            <a:ext cx="20025360" cy="3266220"/>
          </a:xfrm>
          <a:prstGeom prst="rect">
            <a:avLst/>
          </a:prstGeom>
          <a:noFill/>
          <a:ln>
            <a:noFill/>
          </a:ln>
        </p:spPr>
        <p:txBody>
          <a:bodyPr anchorCtr="0" anchor="t" bIns="0" lIns="0" spcFirstLastPara="1" rIns="0" wrap="square" tIns="0">
            <a:noAutofit/>
          </a:bodyPr>
          <a:lstStyle/>
          <a:p>
            <a:pPr indent="0" lvl="0" marL="0" marR="0" rtl="0" algn="l">
              <a:lnSpc>
                <a:spcPct val="110000"/>
              </a:lnSpc>
              <a:spcBef>
                <a:spcPts val="0"/>
              </a:spcBef>
              <a:spcAft>
                <a:spcPts val="0"/>
              </a:spcAft>
              <a:buClr>
                <a:schemeClr val="lt1"/>
              </a:buClr>
              <a:buSzPts val="7200"/>
              <a:buFont typeface="Arial Black"/>
              <a:buNone/>
            </a:pPr>
            <a:r>
              <a:rPr b="1" lang="en-GB" sz="8800">
                <a:solidFill>
                  <a:srgbClr val="FFFFFF"/>
                </a:solidFill>
                <a:latin typeface="Arial Black"/>
                <a:ea typeface="Arial Black"/>
                <a:cs typeface="Arial Black"/>
                <a:sym typeface="Arial Black"/>
              </a:rPr>
              <a:t>Formal vs. Informal Writing</a:t>
            </a:r>
            <a:endParaRPr b="1" i="0" sz="8800" u="none" cap="none" strike="noStrike">
              <a:solidFill>
                <a:srgbClr val="FFFFFF"/>
              </a:solidFill>
              <a:latin typeface="Arial Black"/>
              <a:ea typeface="Arial Black"/>
              <a:cs typeface="Arial Black"/>
              <a:sym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64"/>
          <p:cNvSpPr txBox="1"/>
          <p:nvPr/>
        </p:nvSpPr>
        <p:spPr>
          <a:xfrm>
            <a:off x="1476001" y="1113204"/>
            <a:ext cx="10563224" cy="81253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000000"/>
              </a:buClr>
              <a:buSzPts val="6600"/>
              <a:buFont typeface="Arial"/>
              <a:buNone/>
            </a:pPr>
            <a:r>
              <a:rPr b="1" i="0" lang="en-GB" sz="6600" u="none" cap="none" strike="noStrike">
                <a:solidFill>
                  <a:srgbClr val="414042"/>
                </a:solidFill>
                <a:latin typeface="Arial Black"/>
                <a:ea typeface="Arial Black"/>
                <a:cs typeface="Arial Black"/>
                <a:sym typeface="Arial Black"/>
              </a:rPr>
              <a:t>What shall we study?</a:t>
            </a:r>
            <a:endParaRPr b="0" i="0" sz="1400" u="none" cap="none" strike="noStrike">
              <a:solidFill>
                <a:srgbClr val="000000"/>
              </a:solidFill>
              <a:latin typeface="Arial"/>
              <a:ea typeface="Arial"/>
              <a:cs typeface="Arial"/>
              <a:sym typeface="Arial"/>
            </a:endParaRPr>
          </a:p>
        </p:txBody>
      </p:sp>
      <p:sp>
        <p:nvSpPr>
          <p:cNvPr id="104" name="Google Shape;104;p64"/>
          <p:cNvSpPr/>
          <p:nvPr/>
        </p:nvSpPr>
        <p:spPr>
          <a:xfrm>
            <a:off x="1018801" y="1200112"/>
            <a:ext cx="152776" cy="595035"/>
          </a:xfrm>
          <a:prstGeom prst="rect">
            <a:avLst/>
          </a:prstGeom>
          <a:solidFill>
            <a:srgbClr val="F15A5D"/>
          </a:solidFill>
          <a:ln>
            <a:noFill/>
          </a:ln>
        </p:spPr>
        <p:txBody>
          <a:bodyPr anchorCtr="0" anchor="ctr" bIns="50800" lIns="50400" spcFirstLastPara="1" rIns="50800" wrap="square" tIns="50800">
            <a:spAutoFit/>
          </a:bodyPr>
          <a:lstStyle/>
          <a:p>
            <a:pPr indent="0" lvl="0" marL="0" marR="0" rtl="0" algn="ctr">
              <a:lnSpc>
                <a:spcPct val="100000"/>
              </a:lnSpc>
              <a:spcBef>
                <a:spcPts val="0"/>
              </a:spcBef>
              <a:spcAft>
                <a:spcPts val="0"/>
              </a:spcAft>
              <a:buClr>
                <a:srgbClr val="000000"/>
              </a:buClr>
              <a:buSzPts val="3200"/>
              <a:buFont typeface="Arial"/>
              <a:buNone/>
            </a:pPr>
            <a:r>
              <a:t/>
            </a:r>
            <a:endParaRPr b="0" i="0" sz="3200" u="none" cap="none" strike="noStrike">
              <a:solidFill>
                <a:srgbClr val="FFFFFF"/>
              </a:solidFill>
              <a:latin typeface="Helvetica Neue"/>
              <a:ea typeface="Helvetica Neue"/>
              <a:cs typeface="Helvetica Neue"/>
              <a:sym typeface="Helvetica Neue"/>
            </a:endParaRPr>
          </a:p>
        </p:txBody>
      </p:sp>
      <p:sp>
        <p:nvSpPr>
          <p:cNvPr id="105" name="Google Shape;105;p64"/>
          <p:cNvSpPr/>
          <p:nvPr/>
        </p:nvSpPr>
        <p:spPr>
          <a:xfrm>
            <a:off x="4389120" y="4665476"/>
            <a:ext cx="15240000" cy="4385048"/>
          </a:xfrm>
          <a:prstGeom prst="rect">
            <a:avLst/>
          </a:prstGeom>
          <a:solidFill>
            <a:srgbClr val="FFFFFF"/>
          </a:solidFill>
          <a:ln cap="flat" cmpd="sng" w="25400">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106" name="Google Shape;106;p64"/>
          <p:cNvPicPr preferRelativeResize="0"/>
          <p:nvPr/>
        </p:nvPicPr>
        <p:blipFill rotWithShape="1">
          <a:blip r:embed="rId3">
            <a:alphaModFix/>
          </a:blip>
          <a:srcRect b="34725" l="2271" r="80060" t="34092"/>
          <a:stretch/>
        </p:blipFill>
        <p:spPr>
          <a:xfrm>
            <a:off x="5242560" y="4665476"/>
            <a:ext cx="4419224" cy="4385048"/>
          </a:xfrm>
          <a:prstGeom prst="rect">
            <a:avLst/>
          </a:prstGeom>
          <a:noFill/>
          <a:ln>
            <a:noFill/>
          </a:ln>
        </p:spPr>
      </p:pic>
      <p:pic>
        <p:nvPicPr>
          <p:cNvPr id="107" name="Google Shape;107;p64"/>
          <p:cNvPicPr preferRelativeResize="0"/>
          <p:nvPr/>
        </p:nvPicPr>
        <p:blipFill rotWithShape="1">
          <a:blip r:embed="rId3">
            <a:alphaModFix/>
          </a:blip>
          <a:srcRect b="34725" l="41390" r="22905" t="34092"/>
          <a:stretch/>
        </p:blipFill>
        <p:spPr>
          <a:xfrm>
            <a:off x="9544238" y="4665476"/>
            <a:ext cx="8930640" cy="4385048"/>
          </a:xfrm>
          <a:prstGeom prst="rect">
            <a:avLst/>
          </a:prstGeom>
          <a:noFill/>
          <a:ln>
            <a:noFill/>
          </a:ln>
        </p:spPr>
      </p:pic>
      <p:pic>
        <p:nvPicPr>
          <p:cNvPr descr="Brainstorm with solid fill" id="108" name="Google Shape;108;p64"/>
          <p:cNvPicPr preferRelativeResize="0"/>
          <p:nvPr/>
        </p:nvPicPr>
        <p:blipFill rotWithShape="1">
          <a:blip r:embed="rId4">
            <a:alphaModFix/>
          </a:blip>
          <a:srcRect b="0" l="0" r="0" t="0"/>
          <a:stretch/>
        </p:blipFill>
        <p:spPr>
          <a:xfrm>
            <a:off x="14979394" y="5314950"/>
            <a:ext cx="3086100" cy="3086100"/>
          </a:xfrm>
          <a:prstGeom prst="rect">
            <a:avLst/>
          </a:prstGeom>
          <a:noFill/>
          <a:ln>
            <a:noFill/>
          </a:ln>
          <a:effectLst>
            <a:outerShdw blurRad="63500" sx="102000" rotWithShape="0" algn="ctr" sy="102000">
              <a:srgbClr val="000000">
                <a:alpha val="40000"/>
              </a:srgbClr>
            </a:outerShdw>
          </a:effectLst>
        </p:spPr>
      </p:pic>
      <p:pic>
        <p:nvPicPr>
          <p:cNvPr descr="Address Book with solid fill" id="109" name="Google Shape;109;p64"/>
          <p:cNvPicPr preferRelativeResize="0"/>
          <p:nvPr/>
        </p:nvPicPr>
        <p:blipFill rotWithShape="1">
          <a:blip r:embed="rId5">
            <a:alphaModFix/>
          </a:blip>
          <a:srcRect b="0" l="0" r="0" t="0"/>
          <a:stretch/>
        </p:blipFill>
        <p:spPr>
          <a:xfrm>
            <a:off x="10210799" y="5480725"/>
            <a:ext cx="2754551" cy="2754551"/>
          </a:xfrm>
          <a:prstGeom prst="rect">
            <a:avLst/>
          </a:prstGeom>
          <a:noFill/>
          <a:ln>
            <a:noFill/>
          </a:ln>
          <a:effectLst>
            <a:outerShdw blurRad="63500" sx="102000" rotWithShape="0" algn="ctr" sy="102000">
              <a:srgbClr val="000000">
                <a:alpha val="40000"/>
              </a:srgbClr>
            </a:outerShdw>
          </a:effectLst>
        </p:spPr>
      </p:pic>
      <p:pic>
        <p:nvPicPr>
          <p:cNvPr descr="Cut with solid fill" id="110" name="Google Shape;110;p64"/>
          <p:cNvPicPr preferRelativeResize="0"/>
          <p:nvPr/>
        </p:nvPicPr>
        <p:blipFill rotWithShape="1">
          <a:blip r:embed="rId6">
            <a:alphaModFix/>
          </a:blip>
          <a:srcRect b="0" l="0" r="0" t="0"/>
          <a:stretch/>
        </p:blipFill>
        <p:spPr>
          <a:xfrm>
            <a:off x="6324339" y="5628075"/>
            <a:ext cx="2459850" cy="2459850"/>
          </a:xfrm>
          <a:prstGeom prst="rect">
            <a:avLst/>
          </a:prstGeom>
          <a:noFill/>
          <a:ln>
            <a:noFill/>
          </a:ln>
          <a:effectLst>
            <a:outerShdw blurRad="63500" sx="102000" rotWithShape="0" algn="ctr" sy="10200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grpSp>
        <p:nvGrpSpPr>
          <p:cNvPr id="115" name="Google Shape;115;gd52ad0366c_0_70"/>
          <p:cNvGrpSpPr/>
          <p:nvPr/>
        </p:nvGrpSpPr>
        <p:grpSpPr>
          <a:xfrm>
            <a:off x="3513572" y="1156835"/>
            <a:ext cx="16415814" cy="1015673"/>
            <a:chOff x="1018800" y="1156882"/>
            <a:chExt cx="13725597" cy="594900"/>
          </a:xfrm>
        </p:grpSpPr>
        <p:sp>
          <p:nvSpPr>
            <p:cNvPr id="116" name="Google Shape;116;gd52ad0366c_0_70"/>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17" name="Google Shape;117;gd52ad0366c_0_70"/>
            <p:cNvSpPr txBox="1"/>
            <p:nvPr/>
          </p:nvSpPr>
          <p:spPr>
            <a:xfrm>
              <a:off x="1475997" y="1224000"/>
              <a:ext cx="132684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Abbreviations: </a:t>
              </a:r>
              <a:r>
                <a:rPr b="1" i="0" lang="en-GB" sz="7200" u="none" cap="none" strike="noStrike">
                  <a:solidFill>
                    <a:srgbClr val="059B8C"/>
                  </a:solidFill>
                  <a:latin typeface="Arial Black"/>
                  <a:ea typeface="Arial Black"/>
                  <a:cs typeface="Arial Black"/>
                  <a:sym typeface="Arial Black"/>
                </a:rPr>
                <a:t>Everyday Use</a:t>
              </a:r>
              <a:r>
                <a:rPr b="1" i="0" lang="en-GB" sz="7200" u="none" cap="none" strike="noStrike">
                  <a:solidFill>
                    <a:srgbClr val="414042"/>
                  </a:solidFill>
                  <a:latin typeface="Arial Black"/>
                  <a:ea typeface="Arial Black"/>
                  <a:cs typeface="Arial Black"/>
                  <a:sym typeface="Arial Black"/>
                </a:rPr>
                <a:t> </a:t>
              </a:r>
              <a:endParaRPr b="0" i="0" sz="7200" u="none" cap="none" strike="noStrike">
                <a:solidFill>
                  <a:srgbClr val="000000"/>
                </a:solidFill>
                <a:latin typeface="Arial"/>
                <a:ea typeface="Arial"/>
                <a:cs typeface="Arial"/>
                <a:sym typeface="Arial"/>
              </a:endParaRPr>
            </a:p>
          </p:txBody>
        </p:sp>
      </p:grpSp>
      <p:sp>
        <p:nvSpPr>
          <p:cNvPr id="118" name="Google Shape;118;gd52ad0366c_0_70"/>
          <p:cNvSpPr txBox="1"/>
          <p:nvPr/>
        </p:nvSpPr>
        <p:spPr>
          <a:xfrm>
            <a:off x="3513575" y="4085050"/>
            <a:ext cx="15633000" cy="48024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Mr. - Mister</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Mrs. - Mistress  </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tel. - telephone</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temp. - temperature or temporary</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vs. - versus</a:t>
            </a:r>
            <a:endParaRPr b="0" i="0" sz="6000" u="none" cap="none" strike="noStrike">
              <a:solidFill>
                <a:srgbClr val="000000"/>
              </a:solidFill>
              <a:latin typeface="Arial"/>
              <a:ea typeface="Arial"/>
              <a:cs typeface="Arial"/>
              <a:sym typeface="Arial"/>
            </a:endParaRPr>
          </a:p>
        </p:txBody>
      </p:sp>
      <p:pic>
        <p:nvPicPr>
          <p:cNvPr id="119" name="Google Shape;119;gd52ad0366c_0_70"/>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grpSp>
        <p:nvGrpSpPr>
          <p:cNvPr id="124" name="Google Shape;124;gd52ad0366c_0_125"/>
          <p:cNvGrpSpPr/>
          <p:nvPr/>
        </p:nvGrpSpPr>
        <p:grpSpPr>
          <a:xfrm>
            <a:off x="3513572" y="1156835"/>
            <a:ext cx="17407325" cy="1887792"/>
            <a:chOff x="1018800" y="1156882"/>
            <a:chExt cx="14554620" cy="1105718"/>
          </a:xfrm>
        </p:grpSpPr>
        <p:sp>
          <p:nvSpPr>
            <p:cNvPr id="125" name="Google Shape;125;gd52ad0366c_0_125"/>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26" name="Google Shape;126;gd52ad0366c_0_125"/>
            <p:cNvSpPr txBox="1"/>
            <p:nvPr/>
          </p:nvSpPr>
          <p:spPr>
            <a:xfrm>
              <a:off x="1701119" y="1224000"/>
              <a:ext cx="13872301" cy="10386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Abbreviations: </a:t>
              </a:r>
              <a:endParaRPr b="1" i="0" sz="7200" u="none" cap="none" strike="noStrike">
                <a:solidFill>
                  <a:srgbClr val="414042"/>
                </a:solidFill>
                <a:latin typeface="Arial Black"/>
                <a:ea typeface="Arial Black"/>
                <a:cs typeface="Arial Black"/>
                <a:sym typeface="Arial Black"/>
              </a:endParaRPr>
            </a:p>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059B8C"/>
                  </a:solidFill>
                  <a:latin typeface="Arial Black"/>
                  <a:ea typeface="Arial Black"/>
                  <a:cs typeface="Arial Black"/>
                  <a:sym typeface="Arial Black"/>
                </a:rPr>
                <a:t>Cooking and Baking</a:t>
              </a:r>
              <a:r>
                <a:rPr b="1" i="0" lang="en-GB" sz="7200" u="none" cap="none" strike="noStrike">
                  <a:solidFill>
                    <a:srgbClr val="414042"/>
                  </a:solidFill>
                  <a:latin typeface="Arial Black"/>
                  <a:ea typeface="Arial Black"/>
                  <a:cs typeface="Arial Black"/>
                  <a:sym typeface="Arial Black"/>
                </a:rPr>
                <a:t> </a:t>
              </a:r>
              <a:endParaRPr b="0" i="0" sz="7200" u="none" cap="none" strike="noStrike">
                <a:solidFill>
                  <a:srgbClr val="000000"/>
                </a:solidFill>
                <a:latin typeface="Arial"/>
                <a:ea typeface="Arial"/>
                <a:cs typeface="Arial"/>
                <a:sym typeface="Arial"/>
              </a:endParaRPr>
            </a:p>
          </p:txBody>
        </p:sp>
      </p:grpSp>
      <p:sp>
        <p:nvSpPr>
          <p:cNvPr id="127" name="Google Shape;127;gd52ad0366c_0_125"/>
          <p:cNvSpPr txBox="1"/>
          <p:nvPr/>
        </p:nvSpPr>
        <p:spPr>
          <a:xfrm>
            <a:off x="3513575" y="3864775"/>
            <a:ext cx="15633000" cy="66495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tsp or t - teaspoon/teaspoons</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tbs, tbsp or T - tablespoon/tablespoons</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c - cup/cups</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gal - gallon</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lb - pound/pounds</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pt - pint</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qt - quart</a:t>
            </a:r>
            <a:endParaRPr b="0" i="0" sz="6000" u="none" cap="none" strike="noStrike">
              <a:solidFill>
                <a:srgbClr val="000000"/>
              </a:solidFill>
              <a:highlight>
                <a:srgbClr val="FFFFFF"/>
              </a:highlight>
              <a:latin typeface="Arial"/>
              <a:ea typeface="Arial"/>
              <a:cs typeface="Arial"/>
              <a:sym typeface="Arial"/>
            </a:endParaRPr>
          </a:p>
        </p:txBody>
      </p:sp>
      <p:pic>
        <p:nvPicPr>
          <p:cNvPr id="128" name="Google Shape;128;gd52ad0366c_0_125"/>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grpSp>
        <p:nvGrpSpPr>
          <p:cNvPr id="133" name="Google Shape;133;gd52ad0366c_0_134"/>
          <p:cNvGrpSpPr/>
          <p:nvPr/>
        </p:nvGrpSpPr>
        <p:grpSpPr>
          <a:xfrm>
            <a:off x="3513572" y="1156835"/>
            <a:ext cx="17407533" cy="1015673"/>
            <a:chOff x="1018800" y="1156882"/>
            <a:chExt cx="14554793" cy="594900"/>
          </a:xfrm>
        </p:grpSpPr>
        <p:sp>
          <p:nvSpPr>
            <p:cNvPr id="134" name="Google Shape;134;gd52ad0366c_0_134"/>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35" name="Google Shape;135;gd52ad0366c_0_134"/>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Abbreviations: </a:t>
              </a:r>
              <a:r>
                <a:rPr b="1" i="0" lang="en-GB" sz="7200" u="none" cap="none" strike="noStrike">
                  <a:solidFill>
                    <a:srgbClr val="059B8C"/>
                  </a:solidFill>
                  <a:latin typeface="Arial Black"/>
                  <a:ea typeface="Arial Black"/>
                  <a:cs typeface="Arial Black"/>
                  <a:sym typeface="Arial Black"/>
                </a:rPr>
                <a:t>Social Media (½)</a:t>
              </a:r>
              <a:endParaRPr b="0" i="0" sz="7200" u="none" cap="none" strike="noStrike">
                <a:solidFill>
                  <a:srgbClr val="000000"/>
                </a:solidFill>
                <a:latin typeface="Arial"/>
                <a:ea typeface="Arial"/>
                <a:cs typeface="Arial"/>
                <a:sym typeface="Arial"/>
              </a:endParaRPr>
            </a:p>
          </p:txBody>
        </p:sp>
      </p:grpSp>
      <p:sp>
        <p:nvSpPr>
          <p:cNvPr id="136" name="Google Shape;136;gd52ad0366c_0_134"/>
          <p:cNvSpPr txBox="1"/>
          <p:nvPr/>
        </p:nvSpPr>
        <p:spPr>
          <a:xfrm>
            <a:off x="3513575" y="3071550"/>
            <a:ext cx="15633000" cy="66495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LMK - let me know</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NVM - nevermind</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TBH - to be honest</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BRB - be right back</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CUL - see you later</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LOL - laugh out loud</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BTW - by the way</a:t>
            </a:r>
            <a:endParaRPr b="0" i="0" sz="6000" u="none" cap="none" strike="noStrike">
              <a:solidFill>
                <a:srgbClr val="000000"/>
              </a:solidFill>
              <a:highlight>
                <a:srgbClr val="FFFFFF"/>
              </a:highlight>
              <a:latin typeface="Arial"/>
              <a:ea typeface="Arial"/>
              <a:cs typeface="Arial"/>
              <a:sym typeface="Arial"/>
            </a:endParaRPr>
          </a:p>
        </p:txBody>
      </p:sp>
      <p:pic>
        <p:nvPicPr>
          <p:cNvPr id="137" name="Google Shape;137;gd52ad0366c_0_134"/>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grpSp>
        <p:nvGrpSpPr>
          <p:cNvPr id="142" name="Google Shape;142;gd52ad0366c_0_143"/>
          <p:cNvGrpSpPr/>
          <p:nvPr/>
        </p:nvGrpSpPr>
        <p:grpSpPr>
          <a:xfrm>
            <a:off x="3513572" y="1156835"/>
            <a:ext cx="17407533" cy="1015673"/>
            <a:chOff x="1018800" y="1156882"/>
            <a:chExt cx="14554793" cy="594900"/>
          </a:xfrm>
        </p:grpSpPr>
        <p:sp>
          <p:nvSpPr>
            <p:cNvPr id="143" name="Google Shape;143;gd52ad0366c_0_143"/>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44" name="Google Shape;144;gd52ad0366c_0_143"/>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Abbreviations: </a:t>
              </a:r>
              <a:r>
                <a:rPr b="1" i="0" lang="en-GB" sz="7200" u="none" cap="none" strike="noStrike">
                  <a:solidFill>
                    <a:srgbClr val="059B8C"/>
                  </a:solidFill>
                  <a:latin typeface="Arial Black"/>
                  <a:ea typeface="Arial Black"/>
                  <a:cs typeface="Arial Black"/>
                  <a:sym typeface="Arial Black"/>
                </a:rPr>
                <a:t>Social Media </a:t>
              </a:r>
              <a:r>
                <a:rPr b="1" i="0" lang="en-GB" sz="6000" u="none" cap="none" strike="noStrike">
                  <a:solidFill>
                    <a:srgbClr val="059B8C"/>
                  </a:solidFill>
                  <a:latin typeface="Arial Black"/>
                  <a:ea typeface="Arial Black"/>
                  <a:cs typeface="Arial Black"/>
                  <a:sym typeface="Arial Black"/>
                </a:rPr>
                <a:t>(2/2)</a:t>
              </a:r>
              <a:r>
                <a:rPr b="1" i="0" lang="en-GB" sz="7200" u="none" cap="none" strike="noStrike">
                  <a:solidFill>
                    <a:srgbClr val="059B8C"/>
                  </a:solidFill>
                  <a:latin typeface="Arial Black"/>
                  <a:ea typeface="Arial Black"/>
                  <a:cs typeface="Arial Black"/>
                  <a:sym typeface="Arial Black"/>
                </a:rPr>
                <a:t> </a:t>
              </a:r>
              <a:endParaRPr b="0" i="0" sz="7200" u="none" cap="none" strike="noStrike">
                <a:solidFill>
                  <a:srgbClr val="000000"/>
                </a:solidFill>
                <a:latin typeface="Arial"/>
                <a:ea typeface="Arial"/>
                <a:cs typeface="Arial"/>
                <a:sym typeface="Arial"/>
              </a:endParaRPr>
            </a:p>
          </p:txBody>
        </p:sp>
      </p:grpSp>
      <p:sp>
        <p:nvSpPr>
          <p:cNvPr id="145" name="Google Shape;145;gd52ad0366c_0_143"/>
          <p:cNvSpPr txBox="1"/>
          <p:nvPr/>
        </p:nvSpPr>
        <p:spPr>
          <a:xfrm>
            <a:off x="3513575" y="3071550"/>
            <a:ext cx="15633000" cy="66495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IMO - in my opinion</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IMHO - in my humble opinion</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IDK - I don’t know</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YOLO - You Only Live Once</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NP - no problem</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ROFL - rolling on the floor laughing</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TY - thank you</a:t>
            </a:r>
            <a:endParaRPr b="0" i="0" sz="6000" u="none" cap="none" strike="noStrike">
              <a:solidFill>
                <a:srgbClr val="000000"/>
              </a:solidFill>
              <a:highlight>
                <a:srgbClr val="FFFFFF"/>
              </a:highlight>
              <a:latin typeface="Arial"/>
              <a:ea typeface="Arial"/>
              <a:cs typeface="Arial"/>
              <a:sym typeface="Arial"/>
            </a:endParaRPr>
          </a:p>
        </p:txBody>
      </p:sp>
      <p:pic>
        <p:nvPicPr>
          <p:cNvPr id="146" name="Google Shape;146;gd52ad0366c_0_143"/>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grpSp>
        <p:nvGrpSpPr>
          <p:cNvPr id="151" name="Google Shape;151;gd52ad0366c_0_152"/>
          <p:cNvGrpSpPr/>
          <p:nvPr/>
        </p:nvGrpSpPr>
        <p:grpSpPr>
          <a:xfrm>
            <a:off x="3513572" y="1156835"/>
            <a:ext cx="17407533" cy="1015673"/>
            <a:chOff x="1018800" y="1156882"/>
            <a:chExt cx="14554793" cy="594900"/>
          </a:xfrm>
        </p:grpSpPr>
        <p:sp>
          <p:nvSpPr>
            <p:cNvPr id="152" name="Google Shape;152;gd52ad0366c_0_152"/>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53" name="Google Shape;153;gd52ad0366c_0_152"/>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Abbreviations: </a:t>
              </a:r>
              <a:r>
                <a:rPr b="1" i="0" lang="en-GB" sz="7200" u="none" cap="none" strike="noStrike">
                  <a:solidFill>
                    <a:srgbClr val="059B8C"/>
                  </a:solidFill>
                  <a:latin typeface="Arial Black"/>
                  <a:ea typeface="Arial Black"/>
                  <a:cs typeface="Arial Black"/>
                  <a:sym typeface="Arial Black"/>
                </a:rPr>
                <a:t>Business Text </a:t>
              </a:r>
              <a:endParaRPr b="0" i="0" sz="7200" u="none" cap="none" strike="noStrike">
                <a:solidFill>
                  <a:srgbClr val="000000"/>
                </a:solidFill>
                <a:latin typeface="Arial"/>
                <a:ea typeface="Arial"/>
                <a:cs typeface="Arial"/>
                <a:sym typeface="Arial"/>
              </a:endParaRPr>
            </a:p>
          </p:txBody>
        </p:sp>
      </p:grpSp>
      <p:sp>
        <p:nvSpPr>
          <p:cNvPr id="154" name="Google Shape;154;gd52ad0366c_0_152"/>
          <p:cNvSpPr txBox="1"/>
          <p:nvPr/>
        </p:nvSpPr>
        <p:spPr>
          <a:xfrm>
            <a:off x="3513575" y="3071550"/>
            <a:ext cx="15633000" cy="57258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FAQ - frequently asked question</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AKA - also known as</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ASAP -  as soon as possible</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DIY - do it yourself</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NP - no problem</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TIA -thanks in advance</a:t>
            </a:r>
            <a:endParaRPr b="0" i="0" sz="6000" u="none" cap="none" strike="noStrike">
              <a:solidFill>
                <a:srgbClr val="000000"/>
              </a:solidFill>
              <a:highlight>
                <a:srgbClr val="FFFFFF"/>
              </a:highlight>
              <a:latin typeface="Arial"/>
              <a:ea typeface="Arial"/>
              <a:cs typeface="Arial"/>
              <a:sym typeface="Arial"/>
            </a:endParaRPr>
          </a:p>
        </p:txBody>
      </p:sp>
      <p:pic>
        <p:nvPicPr>
          <p:cNvPr id="155" name="Google Shape;155;gd52ad0366c_0_152"/>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grpSp>
        <p:nvGrpSpPr>
          <p:cNvPr id="160" name="Google Shape;160;gd52ad0366c_0_161"/>
          <p:cNvGrpSpPr/>
          <p:nvPr/>
        </p:nvGrpSpPr>
        <p:grpSpPr>
          <a:xfrm>
            <a:off x="3513572" y="1156835"/>
            <a:ext cx="17407533" cy="1015673"/>
            <a:chOff x="1018800" y="1156882"/>
            <a:chExt cx="14554793" cy="594900"/>
          </a:xfrm>
        </p:grpSpPr>
        <p:sp>
          <p:nvSpPr>
            <p:cNvPr id="161" name="Google Shape;161;gd52ad0366c_0_161"/>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62" name="Google Shape;162;gd52ad0366c_0_161"/>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i="0" lang="en-GB" sz="7200" u="none" cap="none" strike="noStrike">
                  <a:solidFill>
                    <a:srgbClr val="414042"/>
                  </a:solidFill>
                  <a:latin typeface="Arial Black"/>
                  <a:ea typeface="Arial Black"/>
                  <a:cs typeface="Arial Black"/>
                  <a:sym typeface="Arial Black"/>
                </a:rPr>
                <a:t>Abbreviations: </a:t>
              </a:r>
              <a:r>
                <a:rPr b="1" i="0" lang="en-GB" sz="7200" u="none" cap="none" strike="noStrike">
                  <a:solidFill>
                    <a:srgbClr val="059B8C"/>
                  </a:solidFill>
                  <a:latin typeface="Arial Black"/>
                  <a:ea typeface="Arial Black"/>
                  <a:cs typeface="Arial Black"/>
                  <a:sym typeface="Arial Black"/>
                </a:rPr>
                <a:t>Latin-Based</a:t>
              </a:r>
              <a:endParaRPr b="0" i="0" sz="7200" u="none" cap="none" strike="noStrike">
                <a:solidFill>
                  <a:srgbClr val="000000"/>
                </a:solidFill>
                <a:latin typeface="Arial"/>
                <a:ea typeface="Arial"/>
                <a:cs typeface="Arial"/>
                <a:sym typeface="Arial"/>
              </a:endParaRPr>
            </a:p>
          </p:txBody>
        </p:sp>
      </p:grpSp>
      <p:sp>
        <p:nvSpPr>
          <p:cNvPr id="163" name="Google Shape;163;gd52ad0366c_0_161"/>
          <p:cNvSpPr txBox="1"/>
          <p:nvPr/>
        </p:nvSpPr>
        <p:spPr>
          <a:xfrm>
            <a:off x="3513575" y="3071550"/>
            <a:ext cx="15633000" cy="5725800"/>
          </a:xfrm>
          <a:prstGeom prst="rect">
            <a:avLst/>
          </a:prstGeom>
          <a:noFill/>
          <a:ln>
            <a:noFill/>
          </a:ln>
        </p:spPr>
        <p:txBody>
          <a:bodyPr anchorCtr="0" anchor="t" bIns="91425" lIns="91425" spcFirstLastPara="1" rIns="91425" wrap="square" tIns="91425">
            <a:spAutoFit/>
          </a:bodyPr>
          <a:lstStyle/>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AM/PM </a:t>
            </a:r>
            <a:endParaRPr b="0" i="0" sz="6000" u="none" cap="none" strike="noStrike">
              <a:solidFill>
                <a:srgbClr val="000000"/>
              </a:solidFill>
              <a:highlight>
                <a:srgbClr val="FFFFFF"/>
              </a:highlight>
              <a:latin typeface="Arial"/>
              <a:ea typeface="Arial"/>
              <a:cs typeface="Arial"/>
              <a:sym typeface="Arial"/>
            </a:endParaRPr>
          </a:p>
          <a:p>
            <a:pPr indent="-609600" lvl="1" marL="9144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AM - ante meridiem (before noon);</a:t>
            </a:r>
            <a:endParaRPr b="0" i="0" sz="6000" u="none" cap="none" strike="noStrike">
              <a:solidFill>
                <a:srgbClr val="000000"/>
              </a:solidFill>
              <a:highlight>
                <a:srgbClr val="FFFFFF"/>
              </a:highlight>
              <a:latin typeface="Arial"/>
              <a:ea typeface="Arial"/>
              <a:cs typeface="Arial"/>
              <a:sym typeface="Arial"/>
            </a:endParaRPr>
          </a:p>
          <a:p>
            <a:pPr indent="-609600" lvl="1" marL="9144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PM - post meridiem (after noon).</a:t>
            </a:r>
            <a:endParaRPr b="0" i="0" sz="6000" u="none" cap="none" strike="noStrike">
              <a:solidFill>
                <a:srgbClr val="000000"/>
              </a:solidFill>
              <a:highlight>
                <a:srgbClr val="FFFFFF"/>
              </a:highlight>
              <a:latin typeface="Arial"/>
              <a:ea typeface="Arial"/>
              <a:cs typeface="Arial"/>
              <a:sym typeface="Arial"/>
            </a:endParaRPr>
          </a:p>
          <a:p>
            <a:pPr indent="-269999" lvl="0" marL="269999"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AD - The era in which we live</a:t>
            </a:r>
            <a:endParaRPr b="0" i="0" sz="6000" u="none" cap="none" strike="noStrike">
              <a:solidFill>
                <a:srgbClr val="000000"/>
              </a:solidFill>
              <a:highlight>
                <a:srgbClr val="FFFFFF"/>
              </a:highlight>
              <a:latin typeface="Arial"/>
              <a:ea typeface="Arial"/>
              <a:cs typeface="Arial"/>
              <a:sym typeface="Arial"/>
            </a:endParaRPr>
          </a:p>
          <a:p>
            <a:pPr indent="-609600" lvl="1" marL="914400" marR="0" rtl="0" algn="just">
              <a:lnSpc>
                <a:spcPct val="100000"/>
              </a:lnSpc>
              <a:spcBef>
                <a:spcPts val="0"/>
              </a:spcBef>
              <a:spcAft>
                <a:spcPts val="0"/>
              </a:spcAft>
              <a:buClr>
                <a:srgbClr val="000000"/>
              </a:buClr>
              <a:buSzPts val="6000"/>
              <a:buFont typeface="Arial"/>
              <a:buChar char="○"/>
            </a:pPr>
            <a:r>
              <a:rPr b="0" i="0" lang="en-GB" sz="6000" u="none" cap="none" strike="noStrike">
                <a:solidFill>
                  <a:srgbClr val="000000"/>
                </a:solidFill>
                <a:highlight>
                  <a:srgbClr val="FFFFFF"/>
                </a:highlight>
                <a:latin typeface="Arial"/>
                <a:ea typeface="Arial"/>
                <a:cs typeface="Arial"/>
                <a:sym typeface="Arial"/>
              </a:rPr>
              <a:t>AD - Anno Domini, or "The Year of Our Lord."</a:t>
            </a:r>
            <a:endParaRPr b="0" i="0" sz="6000" u="none" cap="none" strike="noStrike">
              <a:solidFill>
                <a:srgbClr val="000000"/>
              </a:solidFill>
              <a:highlight>
                <a:srgbClr val="FFFFFF"/>
              </a:highlight>
              <a:latin typeface="Arial"/>
              <a:ea typeface="Arial"/>
              <a:cs typeface="Arial"/>
              <a:sym typeface="Arial"/>
            </a:endParaRPr>
          </a:p>
        </p:txBody>
      </p:sp>
      <p:pic>
        <p:nvPicPr>
          <p:cNvPr id="164" name="Google Shape;164;gd52ad0366c_0_161"/>
          <p:cNvPicPr preferRelativeResize="0"/>
          <p:nvPr/>
        </p:nvPicPr>
        <p:blipFill rotWithShape="1">
          <a:blip r:embed="rId3">
            <a:alphaModFix/>
          </a:blip>
          <a:srcRect b="36057" l="22332" r="61645" t="32887"/>
          <a:stretch/>
        </p:blipFill>
        <p:spPr>
          <a:xfrm>
            <a:off x="353140" y="238154"/>
            <a:ext cx="2613629" cy="284794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21_BasicWhite">
  <a:themeElements>
    <a:clrScheme name="skola2030">
      <a:dk1>
        <a:srgbClr val="F05A5D"/>
      </a:dk1>
      <a:lt1>
        <a:srgbClr val="059B8B"/>
      </a:lt1>
      <a:dk2>
        <a:srgbClr val="1294D0"/>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itullapa">
  <a:themeElements>
    <a:clrScheme name="skola2030 1">
      <a:dk1>
        <a:srgbClr val="F05A5D"/>
      </a:dk1>
      <a:lt1>
        <a:srgbClr val="FFFFFF"/>
      </a:lt1>
      <a:dk2>
        <a:srgbClr val="1294D0"/>
      </a:dk2>
      <a:lt2>
        <a:srgbClr val="059B8B"/>
      </a:lt2>
      <a:accent1>
        <a:srgbClr val="19537F"/>
      </a:accent1>
      <a:accent2>
        <a:srgbClr val="B92028"/>
      </a:accent2>
      <a:accent3>
        <a:srgbClr val="6DC8BA"/>
      </a:accent3>
      <a:accent4>
        <a:srgbClr val="414041"/>
      </a:accent4>
      <a:accent5>
        <a:srgbClr val="5B9BD5"/>
      </a:accent5>
      <a:accent6>
        <a:srgbClr val="531D56"/>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MRT</dc:creator>
</cp:coreProperties>
</file>